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147482654" r:id="rId5"/>
    <p:sldId id="2147482653" r:id="rId6"/>
    <p:sldId id="321" r:id="rId7"/>
    <p:sldId id="2147482647" r:id="rId8"/>
    <p:sldId id="2147482649" r:id="rId9"/>
    <p:sldId id="2147482661" r:id="rId10"/>
    <p:sldId id="2147482659" r:id="rId11"/>
    <p:sldId id="2147482657" r:id="rId12"/>
    <p:sldId id="2147482660" r:id="rId13"/>
  </p:sldIdLst>
  <p:sldSz cx="12192000" cy="6858000"/>
  <p:notesSz cx="6797675" cy="9872663"/>
  <p:custDataLst>
    <p:tags r:id="rId1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1731" userDrawn="1">
          <p15:clr>
            <a:srgbClr val="A4A3A4"/>
          </p15:clr>
        </p15:guide>
        <p15:guide id="3" orient="horz" pos="354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331CD-0999-BBEC-DFB3-2363CE60E283}" name="Dagmar Laub" initials="DL" userId="S::dagmar.laub@SBA.CH::4b9d7b9c-2ad3-4ce5-9db8-3446b9922f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7F1"/>
    <a:srgbClr val="1B6073"/>
    <a:srgbClr val="487A8A"/>
    <a:srgbClr val="6DA3B3"/>
    <a:srgbClr val="E2CC9C"/>
    <a:srgbClr val="000000"/>
    <a:srgbClr val="C1B598"/>
    <a:srgbClr val="437B48"/>
    <a:srgbClr val="80C78B"/>
    <a:srgbClr val="FF7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C8BFD-9E98-014E-9B62-CAA6F4F49B29}" v="68" dt="2025-09-03T11:05:18.225"/>
  </p1510:revLst>
</p1510:revInfo>
</file>

<file path=ppt/tableStyles.xml><?xml version="1.0" encoding="utf-8"?>
<a:tblStyleLst xmlns:a="http://schemas.openxmlformats.org/drawingml/2006/main" def="{10A1B5D5-9B99-4C35-A422-299274C87664}">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AF606853-7671-496A-8E4F-DF71F8EC918B}" styleName="Dunkle Formatvorlage 1 - Akz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4}" styleName="SBV Table Green">
    <a:wholeTbl>
      <a:tcTxStyle>
        <a:fontRef idx="minor">
          <a:scrgbClr r="0" g="0" b="0"/>
        </a:fontRef>
        <a:schemeClr val="dk1"/>
      </a:tcTxStyle>
      <a:tcStyle>
        <a:tcBdr>
          <a:left>
            <a:ln>
              <a:noFill/>
            </a:ln>
          </a:left>
          <a:right>
            <a:ln>
              <a:noFill/>
            </a:ln>
          </a:right>
          <a:top>
            <a:ln>
              <a:noFill/>
            </a:ln>
          </a:top>
          <a:bottom>
            <a:ln>
              <a:noFill/>
            </a:ln>
          </a:bottom>
          <a:insideH>
            <a:ln>
              <a:noFill/>
            </a:ln>
          </a:insideH>
          <a:insideV>
            <a:ln w="30000" cmpd="sng">
              <a:solidFill>
                <a:schemeClr val="lt1"/>
              </a:solidFill>
            </a:ln>
          </a:insideV>
        </a:tcBdr>
        <a:fill>
          <a:solidFill>
            <a:schemeClr val="lt1"/>
          </a:solidFill>
        </a:fill>
      </a:tcStyle>
    </a:wholeTbl>
    <a:band1H>
      <a:tcStyle>
        <a:tcBdr/>
        <a:fill>
          <a:solidFill>
            <a:schemeClr val="accent6">
              <a:tint val="100000"/>
            </a:schemeClr>
          </a:solidFill>
        </a:fill>
      </a:tcStyle>
    </a:band1H>
    <a:band1V>
      <a:tcStyle>
        <a:tcBdr/>
        <a:fill>
          <a:solidFill>
            <a:schemeClr val="accent6">
              <a:tint val="100000"/>
            </a:schemeClr>
          </a:solidFill>
        </a:fill>
      </a:tcStyle>
    </a:band1V>
    <a:lastCol>
      <a:tcTxStyle b="on"/>
      <a:tcStyle>
        <a:tcBdr/>
      </a:tcStyle>
    </a:lastCol>
    <a:firstCol>
      <a:tcTxStyle b="on"/>
      <a:tcStyle>
        <a:tcBdr/>
      </a:tcStyle>
    </a:firstCol>
    <a:lastRow>
      <a:tcTxStyle b="on">
        <a:fontRef idx="minor">
          <a:scrgbClr r="0" g="0" b="0"/>
        </a:fontRef>
        <a:schemeClr val="lt1"/>
      </a:tcTxStyle>
      <a:tcStyle>
        <a:tcBdr/>
        <a:fill>
          <a:noFill/>
        </a:fill>
      </a:tcStyle>
    </a:lastRow>
    <a:firstRow>
      <a:tcTxStyle>
        <a:fontRef idx="minor">
          <a:scrgbClr r="0" g="0" b="0"/>
        </a:fontRef>
        <a:schemeClr val="tx1"/>
      </a:tcTxStyle>
      <a:tcStyle>
        <a:tcBdr/>
        <a:fill>
          <a:solidFill>
            <a:schemeClr val="l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117"/>
        <p:guide pos="1731"/>
        <p:guide orient="horz" pos="354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cha Fanetti" userId="6a21602e-7a86-4d19-a982-db7389d755c2" providerId="ADAL" clId="{70ED1882-30AE-57B3-B5B9-94B0E0CF24C3}"/>
    <pc:docChg chg="custSel addSld delSld modSld">
      <pc:chgData name="Sascha Fanetti" userId="6a21602e-7a86-4d19-a982-db7389d755c2" providerId="ADAL" clId="{70ED1882-30AE-57B3-B5B9-94B0E0CF24C3}" dt="2025-09-03T11:05:18.225" v="69" actId="14826"/>
      <pc:docMkLst>
        <pc:docMk/>
      </pc:docMkLst>
      <pc:sldChg chg="addSp delSp modSp mod">
        <pc:chgData name="Sascha Fanetti" userId="6a21602e-7a86-4d19-a982-db7389d755c2" providerId="ADAL" clId="{70ED1882-30AE-57B3-B5B9-94B0E0CF24C3}" dt="2025-09-02T09:42:10.616" v="5"/>
        <pc:sldMkLst>
          <pc:docMk/>
          <pc:sldMk cId="3869473644" sldId="2147482647"/>
        </pc:sldMkLst>
        <pc:picChg chg="add del mod">
          <ac:chgData name="Sascha Fanetti" userId="6a21602e-7a86-4d19-a982-db7389d755c2" providerId="ADAL" clId="{70ED1882-30AE-57B3-B5B9-94B0E0CF24C3}" dt="2025-09-02T09:42:08.921" v="3" actId="21"/>
          <ac:picMkLst>
            <pc:docMk/>
            <pc:sldMk cId="3869473644" sldId="2147482647"/>
            <ac:picMk id="4" creationId="{DF218F43-A7CE-57AC-5DB4-4C5068F81B20}"/>
          </ac:picMkLst>
        </pc:picChg>
        <pc:picChg chg="add mod">
          <ac:chgData name="Sascha Fanetti" userId="6a21602e-7a86-4d19-a982-db7389d755c2" providerId="ADAL" clId="{70ED1882-30AE-57B3-B5B9-94B0E0CF24C3}" dt="2025-09-02T09:42:10.616" v="5"/>
          <ac:picMkLst>
            <pc:docMk/>
            <pc:sldMk cId="3869473644" sldId="2147482647"/>
            <ac:picMk id="5" creationId="{EE8DC101-435C-399B-586E-70785421F266}"/>
          </ac:picMkLst>
        </pc:picChg>
        <pc:picChg chg="del">
          <ac:chgData name="Sascha Fanetti" userId="6a21602e-7a86-4d19-a982-db7389d755c2" providerId="ADAL" clId="{70ED1882-30AE-57B3-B5B9-94B0E0CF24C3}" dt="2025-09-02T09:42:09.991" v="4" actId="478"/>
          <ac:picMkLst>
            <pc:docMk/>
            <pc:sldMk cId="3869473644" sldId="2147482647"/>
            <ac:picMk id="19" creationId="{8B498876-9434-9F20-47ED-3B3A46D4E07B}"/>
          </ac:picMkLst>
        </pc:picChg>
      </pc:sldChg>
      <pc:sldChg chg="del">
        <pc:chgData name="Sascha Fanetti" userId="6a21602e-7a86-4d19-a982-db7389d755c2" providerId="ADAL" clId="{70ED1882-30AE-57B3-B5B9-94B0E0CF24C3}" dt="2025-09-02T09:44:24.955" v="37" actId="2696"/>
        <pc:sldMkLst>
          <pc:docMk/>
          <pc:sldMk cId="1977149506" sldId="2147482648"/>
        </pc:sldMkLst>
      </pc:sldChg>
      <pc:sldChg chg="addSp delSp modSp mod">
        <pc:chgData name="Sascha Fanetti" userId="6a21602e-7a86-4d19-a982-db7389d755c2" providerId="ADAL" clId="{70ED1882-30AE-57B3-B5B9-94B0E0CF24C3}" dt="2025-09-02T09:42:25.679" v="11"/>
        <pc:sldMkLst>
          <pc:docMk/>
          <pc:sldMk cId="239977178" sldId="2147482649"/>
        </pc:sldMkLst>
        <pc:picChg chg="add del mod">
          <ac:chgData name="Sascha Fanetti" userId="6a21602e-7a86-4d19-a982-db7389d755c2" providerId="ADAL" clId="{70ED1882-30AE-57B3-B5B9-94B0E0CF24C3}" dt="2025-09-02T09:42:23.558" v="8" actId="21"/>
          <ac:picMkLst>
            <pc:docMk/>
            <pc:sldMk cId="239977178" sldId="2147482649"/>
            <ac:picMk id="5" creationId="{50ACED37-F8A3-5996-4109-E45E6710CACA}"/>
          </ac:picMkLst>
        </pc:picChg>
        <pc:picChg chg="add del mod">
          <ac:chgData name="Sascha Fanetti" userId="6a21602e-7a86-4d19-a982-db7389d755c2" providerId="ADAL" clId="{70ED1882-30AE-57B3-B5B9-94B0E0CF24C3}" dt="2025-09-02T09:42:23.558" v="8" actId="21"/>
          <ac:picMkLst>
            <pc:docMk/>
            <pc:sldMk cId="239977178" sldId="2147482649"/>
            <ac:picMk id="8" creationId="{1DE4989D-6458-FEC6-9937-E271584E4FD1}"/>
          </ac:picMkLst>
        </pc:picChg>
        <pc:picChg chg="del">
          <ac:chgData name="Sascha Fanetti" userId="6a21602e-7a86-4d19-a982-db7389d755c2" providerId="ADAL" clId="{70ED1882-30AE-57B3-B5B9-94B0E0CF24C3}" dt="2025-09-02T09:42:24.524" v="9" actId="478"/>
          <ac:picMkLst>
            <pc:docMk/>
            <pc:sldMk cId="239977178" sldId="2147482649"/>
            <ac:picMk id="9" creationId="{66232A4F-4FD4-FB5F-9F04-889E162274E1}"/>
          </ac:picMkLst>
        </pc:picChg>
        <pc:picChg chg="add mod">
          <ac:chgData name="Sascha Fanetti" userId="6a21602e-7a86-4d19-a982-db7389d755c2" providerId="ADAL" clId="{70ED1882-30AE-57B3-B5B9-94B0E0CF24C3}" dt="2025-09-02T09:42:25.679" v="11"/>
          <ac:picMkLst>
            <pc:docMk/>
            <pc:sldMk cId="239977178" sldId="2147482649"/>
            <ac:picMk id="10" creationId="{D41C2A1E-F3AD-EEF7-8586-172A1A09A263}"/>
          </ac:picMkLst>
        </pc:picChg>
        <pc:picChg chg="del">
          <ac:chgData name="Sascha Fanetti" userId="6a21602e-7a86-4d19-a982-db7389d755c2" providerId="ADAL" clId="{70ED1882-30AE-57B3-B5B9-94B0E0CF24C3}" dt="2025-09-02T09:42:24.974" v="10" actId="478"/>
          <ac:picMkLst>
            <pc:docMk/>
            <pc:sldMk cId="239977178" sldId="2147482649"/>
            <ac:picMk id="12" creationId="{9B38EFDD-E670-38BE-4580-7CB2BECD7630}"/>
          </ac:picMkLst>
        </pc:picChg>
        <pc:picChg chg="add mod">
          <ac:chgData name="Sascha Fanetti" userId="6a21602e-7a86-4d19-a982-db7389d755c2" providerId="ADAL" clId="{70ED1882-30AE-57B3-B5B9-94B0E0CF24C3}" dt="2025-09-02T09:42:25.679" v="11"/>
          <ac:picMkLst>
            <pc:docMk/>
            <pc:sldMk cId="239977178" sldId="2147482649"/>
            <ac:picMk id="14" creationId="{AAF1CD15-089B-17CA-9BD6-39665B64AFCB}"/>
          </ac:picMkLst>
        </pc:picChg>
      </pc:sldChg>
      <pc:sldChg chg="addSp delSp modSp mod">
        <pc:chgData name="Sascha Fanetti" userId="6a21602e-7a86-4d19-a982-db7389d755c2" providerId="ADAL" clId="{70ED1882-30AE-57B3-B5B9-94B0E0CF24C3}" dt="2025-09-03T11:05:18.225" v="69" actId="14826"/>
        <pc:sldMkLst>
          <pc:docMk/>
          <pc:sldMk cId="3213941079" sldId="2147482657"/>
        </pc:sldMkLst>
        <pc:picChg chg="add del mod">
          <ac:chgData name="Sascha Fanetti" userId="6a21602e-7a86-4d19-a982-db7389d755c2" providerId="ADAL" clId="{70ED1882-30AE-57B3-B5B9-94B0E0CF24C3}" dt="2025-09-02T10:16:18.006" v="56" actId="21"/>
          <ac:picMkLst>
            <pc:docMk/>
            <pc:sldMk cId="3213941079" sldId="2147482657"/>
            <ac:picMk id="4" creationId="{0E0CDE3E-90C9-48D0-6432-C9B1B274869E}"/>
          </ac:picMkLst>
        </pc:picChg>
        <pc:picChg chg="add del mod">
          <ac:chgData name="Sascha Fanetti" userId="6a21602e-7a86-4d19-a982-db7389d755c2" providerId="ADAL" clId="{70ED1882-30AE-57B3-B5B9-94B0E0CF24C3}" dt="2025-09-03T11:01:42.625" v="67" actId="478"/>
          <ac:picMkLst>
            <pc:docMk/>
            <pc:sldMk cId="3213941079" sldId="2147482657"/>
            <ac:picMk id="4" creationId="{5710B266-7D10-4331-9ABA-3F3B415C0C58}"/>
          </ac:picMkLst>
        </pc:picChg>
        <pc:picChg chg="add mod">
          <ac:chgData name="Sascha Fanetti" userId="6a21602e-7a86-4d19-a982-db7389d755c2" providerId="ADAL" clId="{70ED1882-30AE-57B3-B5B9-94B0E0CF24C3}" dt="2025-09-03T11:05:18.225" v="69" actId="14826"/>
          <ac:picMkLst>
            <pc:docMk/>
            <pc:sldMk cId="3213941079" sldId="2147482657"/>
            <ac:picMk id="5" creationId="{5D472922-83A9-B6A3-CFC9-906CD9399FF9}"/>
          </ac:picMkLst>
        </pc:picChg>
        <pc:picChg chg="add del mod">
          <ac:chgData name="Sascha Fanetti" userId="6a21602e-7a86-4d19-a982-db7389d755c2" providerId="ADAL" clId="{70ED1882-30AE-57B3-B5B9-94B0E0CF24C3}" dt="2025-09-02T10:17:40.473" v="59" actId="478"/>
          <ac:picMkLst>
            <pc:docMk/>
            <pc:sldMk cId="3213941079" sldId="2147482657"/>
            <ac:picMk id="5" creationId="{932D5FC1-953B-83A3-3ED0-CD982478B7B8}"/>
          </ac:picMkLst>
        </pc:picChg>
        <pc:picChg chg="del">
          <ac:chgData name="Sascha Fanetti" userId="6a21602e-7a86-4d19-a982-db7389d755c2" providerId="ADAL" clId="{70ED1882-30AE-57B3-B5B9-94B0E0CF24C3}" dt="2025-09-02T10:16:19.647" v="57" actId="478"/>
          <ac:picMkLst>
            <pc:docMk/>
            <pc:sldMk cId="3213941079" sldId="2147482657"/>
            <ac:picMk id="10" creationId="{90C95124-9065-C775-73A7-19EB1AE6FF91}"/>
          </ac:picMkLst>
        </pc:picChg>
      </pc:sldChg>
      <pc:sldChg chg="addSp delSp modSp mod">
        <pc:chgData name="Sascha Fanetti" userId="6a21602e-7a86-4d19-a982-db7389d755c2" providerId="ADAL" clId="{70ED1882-30AE-57B3-B5B9-94B0E0CF24C3}" dt="2025-09-02T09:42:45.793" v="20"/>
        <pc:sldMkLst>
          <pc:docMk/>
          <pc:sldMk cId="2308913946" sldId="2147482659"/>
        </pc:sldMkLst>
        <pc:spChg chg="del mod">
          <ac:chgData name="Sascha Fanetti" userId="6a21602e-7a86-4d19-a982-db7389d755c2" providerId="ADAL" clId="{70ED1882-30AE-57B3-B5B9-94B0E0CF24C3}" dt="2025-09-02T09:42:44.262" v="18" actId="478"/>
          <ac:spMkLst>
            <pc:docMk/>
            <pc:sldMk cId="2308913946" sldId="2147482659"/>
            <ac:spMk id="19" creationId="{5DB147DD-E9DE-2914-C1B5-EB50603675AA}"/>
          </ac:spMkLst>
        </pc:spChg>
        <pc:spChg chg="del mod">
          <ac:chgData name="Sascha Fanetti" userId="6a21602e-7a86-4d19-a982-db7389d755c2" providerId="ADAL" clId="{70ED1882-30AE-57B3-B5B9-94B0E0CF24C3}" dt="2025-09-02T09:42:43.573" v="17" actId="478"/>
          <ac:spMkLst>
            <pc:docMk/>
            <pc:sldMk cId="2308913946" sldId="2147482659"/>
            <ac:spMk id="20" creationId="{78EC4E22-7F93-F520-8093-B6900B65B99D}"/>
          </ac:spMkLst>
        </pc:spChg>
        <pc:spChg chg="del">
          <ac:chgData name="Sascha Fanetti" userId="6a21602e-7a86-4d19-a982-db7389d755c2" providerId="ADAL" clId="{70ED1882-30AE-57B3-B5B9-94B0E0CF24C3}" dt="2025-09-02T09:42:45.134" v="19" actId="478"/>
          <ac:spMkLst>
            <pc:docMk/>
            <pc:sldMk cId="2308913946" sldId="2147482659"/>
            <ac:spMk id="21" creationId="{DBAA8750-71A6-FEC7-1BD9-D03B3210306C}"/>
          </ac:spMkLst>
        </pc:spChg>
        <pc:spChg chg="del">
          <ac:chgData name="Sascha Fanetti" userId="6a21602e-7a86-4d19-a982-db7389d755c2" providerId="ADAL" clId="{70ED1882-30AE-57B3-B5B9-94B0E0CF24C3}" dt="2025-09-02T09:42:42.690" v="16" actId="478"/>
          <ac:spMkLst>
            <pc:docMk/>
            <pc:sldMk cId="2308913946" sldId="2147482659"/>
            <ac:spMk id="22" creationId="{32A740FF-AB66-7F4D-83A2-0167E0531365}"/>
          </ac:spMkLst>
        </pc:spChg>
        <pc:picChg chg="add del mod">
          <ac:chgData name="Sascha Fanetti" userId="6a21602e-7a86-4d19-a982-db7389d755c2" providerId="ADAL" clId="{70ED1882-30AE-57B3-B5B9-94B0E0CF24C3}" dt="2025-09-02T09:42:40.026" v="13" actId="21"/>
          <ac:picMkLst>
            <pc:docMk/>
            <pc:sldMk cId="2308913946" sldId="2147482659"/>
            <ac:picMk id="3" creationId="{FBB51D4D-F0D0-8EE4-DD86-9CBE866EF864}"/>
          </ac:picMkLst>
        </pc:picChg>
        <pc:picChg chg="add del mod">
          <ac:chgData name="Sascha Fanetti" userId="6a21602e-7a86-4d19-a982-db7389d755c2" providerId="ADAL" clId="{70ED1882-30AE-57B3-B5B9-94B0E0CF24C3}" dt="2025-09-02T09:42:40.026" v="13" actId="21"/>
          <ac:picMkLst>
            <pc:docMk/>
            <pc:sldMk cId="2308913946" sldId="2147482659"/>
            <ac:picMk id="5" creationId="{2F05C48D-A9A0-130B-A67A-910838C377C3}"/>
          </ac:picMkLst>
        </pc:picChg>
        <pc:picChg chg="add del mod">
          <ac:chgData name="Sascha Fanetti" userId="6a21602e-7a86-4d19-a982-db7389d755c2" providerId="ADAL" clId="{70ED1882-30AE-57B3-B5B9-94B0E0CF24C3}" dt="2025-09-02T09:42:40.026" v="13" actId="21"/>
          <ac:picMkLst>
            <pc:docMk/>
            <pc:sldMk cId="2308913946" sldId="2147482659"/>
            <ac:picMk id="7" creationId="{11C34CD2-E7EF-21B1-A368-09FFCF05F01A}"/>
          </ac:picMkLst>
        </pc:picChg>
        <pc:picChg chg="add del mod">
          <ac:chgData name="Sascha Fanetti" userId="6a21602e-7a86-4d19-a982-db7389d755c2" providerId="ADAL" clId="{70ED1882-30AE-57B3-B5B9-94B0E0CF24C3}" dt="2025-09-02T09:42:40.026" v="13" actId="21"/>
          <ac:picMkLst>
            <pc:docMk/>
            <pc:sldMk cId="2308913946" sldId="2147482659"/>
            <ac:picMk id="8" creationId="{9ED99F2C-A83E-3CAF-410A-C0C25A0DDE52}"/>
          </ac:picMkLst>
        </pc:picChg>
        <pc:picChg chg="add mod">
          <ac:chgData name="Sascha Fanetti" userId="6a21602e-7a86-4d19-a982-db7389d755c2" providerId="ADAL" clId="{70ED1882-30AE-57B3-B5B9-94B0E0CF24C3}" dt="2025-09-02T09:42:45.793" v="20"/>
          <ac:picMkLst>
            <pc:docMk/>
            <pc:sldMk cId="2308913946" sldId="2147482659"/>
            <ac:picMk id="10" creationId="{2A1DCBFE-592C-55D0-52FC-398B2FFD7E0D}"/>
          </ac:picMkLst>
        </pc:picChg>
        <pc:picChg chg="add mod">
          <ac:chgData name="Sascha Fanetti" userId="6a21602e-7a86-4d19-a982-db7389d755c2" providerId="ADAL" clId="{70ED1882-30AE-57B3-B5B9-94B0E0CF24C3}" dt="2025-09-02T09:42:45.793" v="20"/>
          <ac:picMkLst>
            <pc:docMk/>
            <pc:sldMk cId="2308913946" sldId="2147482659"/>
            <ac:picMk id="11" creationId="{ADFEBFCA-09EC-BDA0-B634-4482987E74BC}"/>
          </ac:picMkLst>
        </pc:picChg>
        <pc:picChg chg="add mod">
          <ac:chgData name="Sascha Fanetti" userId="6a21602e-7a86-4d19-a982-db7389d755c2" providerId="ADAL" clId="{70ED1882-30AE-57B3-B5B9-94B0E0CF24C3}" dt="2025-09-02T09:42:45.793" v="20"/>
          <ac:picMkLst>
            <pc:docMk/>
            <pc:sldMk cId="2308913946" sldId="2147482659"/>
            <ac:picMk id="13" creationId="{91633223-757B-7029-246D-F518083E1F15}"/>
          </ac:picMkLst>
        </pc:picChg>
        <pc:picChg chg="add mod">
          <ac:chgData name="Sascha Fanetti" userId="6a21602e-7a86-4d19-a982-db7389d755c2" providerId="ADAL" clId="{70ED1882-30AE-57B3-B5B9-94B0E0CF24C3}" dt="2025-09-02T09:42:45.793" v="20"/>
          <ac:picMkLst>
            <pc:docMk/>
            <pc:sldMk cId="2308913946" sldId="2147482659"/>
            <ac:picMk id="15" creationId="{DB200D0D-9A1F-2452-84E8-03B89283D5D0}"/>
          </ac:picMkLst>
        </pc:picChg>
      </pc:sldChg>
      <pc:sldChg chg="addSp delSp modSp add mod">
        <pc:chgData name="Sascha Fanetti" userId="6a21602e-7a86-4d19-a982-db7389d755c2" providerId="ADAL" clId="{70ED1882-30AE-57B3-B5B9-94B0E0CF24C3}" dt="2025-09-02T10:49:16.375" v="66" actId="20577"/>
        <pc:sldMkLst>
          <pc:docMk/>
          <pc:sldMk cId="2720686882" sldId="2147482661"/>
        </pc:sldMkLst>
        <pc:spChg chg="mod">
          <ac:chgData name="Sascha Fanetti" userId="6a21602e-7a86-4d19-a982-db7389d755c2" providerId="ADAL" clId="{70ED1882-30AE-57B3-B5B9-94B0E0CF24C3}" dt="2025-09-02T09:44:22.455" v="36"/>
          <ac:spMkLst>
            <pc:docMk/>
            <pc:sldMk cId="2720686882" sldId="2147482661"/>
            <ac:spMk id="5" creationId="{AEA610FC-35DC-62C4-DB0D-87B70E67BECD}"/>
          </ac:spMkLst>
        </pc:spChg>
        <pc:spChg chg="mod">
          <ac:chgData name="Sascha Fanetti" userId="6a21602e-7a86-4d19-a982-db7389d755c2" providerId="ADAL" clId="{70ED1882-30AE-57B3-B5B9-94B0E0CF24C3}" dt="2025-09-02T09:42:59.866" v="21"/>
          <ac:spMkLst>
            <pc:docMk/>
            <pc:sldMk cId="2720686882" sldId="2147482661"/>
            <ac:spMk id="7" creationId="{E6C486B6-C2E8-4A18-1064-A6EEA2500DC9}"/>
          </ac:spMkLst>
        </pc:spChg>
        <pc:spChg chg="mod">
          <ac:chgData name="Sascha Fanetti" userId="6a21602e-7a86-4d19-a982-db7389d755c2" providerId="ADAL" clId="{70ED1882-30AE-57B3-B5B9-94B0E0CF24C3}" dt="2025-09-02T10:49:14.484" v="65" actId="20577"/>
          <ac:spMkLst>
            <pc:docMk/>
            <pc:sldMk cId="2720686882" sldId="2147482661"/>
            <ac:spMk id="11" creationId="{0C212C5C-DAFF-9C96-424E-17DAFE85E03E}"/>
          </ac:spMkLst>
        </pc:spChg>
        <pc:spChg chg="mod">
          <ac:chgData name="Sascha Fanetti" userId="6a21602e-7a86-4d19-a982-db7389d755c2" providerId="ADAL" clId="{70ED1882-30AE-57B3-B5B9-94B0E0CF24C3}" dt="2025-09-02T09:43:07.802" v="22"/>
          <ac:spMkLst>
            <pc:docMk/>
            <pc:sldMk cId="2720686882" sldId="2147482661"/>
            <ac:spMk id="17" creationId="{7AB803D8-2E89-ACFD-CAE5-A531E3D7605E}"/>
          </ac:spMkLst>
        </pc:spChg>
        <pc:spChg chg="mod">
          <ac:chgData name="Sascha Fanetti" userId="6a21602e-7a86-4d19-a982-db7389d755c2" providerId="ADAL" clId="{70ED1882-30AE-57B3-B5B9-94B0E0CF24C3}" dt="2025-09-02T09:43:35.389" v="26" actId="12"/>
          <ac:spMkLst>
            <pc:docMk/>
            <pc:sldMk cId="2720686882" sldId="2147482661"/>
            <ac:spMk id="18" creationId="{84EB3942-9C6B-ACB0-F4BF-927BD47CF35B}"/>
          </ac:spMkLst>
        </pc:spChg>
        <pc:spChg chg="mod">
          <ac:chgData name="Sascha Fanetti" userId="6a21602e-7a86-4d19-a982-db7389d755c2" providerId="ADAL" clId="{70ED1882-30AE-57B3-B5B9-94B0E0CF24C3}" dt="2025-09-02T10:49:16.375" v="66" actId="20577"/>
          <ac:spMkLst>
            <pc:docMk/>
            <pc:sldMk cId="2720686882" sldId="2147482661"/>
            <ac:spMk id="19" creationId="{FBF4A584-B086-7F19-62BA-24016D5544A6}"/>
          </ac:spMkLst>
        </pc:spChg>
        <pc:grpChg chg="add mod">
          <ac:chgData name="Sascha Fanetti" userId="6a21602e-7a86-4d19-a982-db7389d755c2" providerId="ADAL" clId="{70ED1882-30AE-57B3-B5B9-94B0E0CF24C3}" dt="2025-09-02T10:02:51.247" v="39" actId="571"/>
          <ac:grpSpMkLst>
            <pc:docMk/>
            <pc:sldMk cId="2720686882" sldId="2147482661"/>
            <ac:grpSpMk id="3" creationId="{FDF14F3B-D82B-7C6B-0A99-E370BE9C0009}"/>
          </ac:grpSpMkLst>
        </pc:grpChg>
        <pc:grpChg chg="del">
          <ac:chgData name="Sascha Fanetti" userId="6a21602e-7a86-4d19-a982-db7389d755c2" providerId="ADAL" clId="{70ED1882-30AE-57B3-B5B9-94B0E0CF24C3}" dt="2025-09-02T10:02:54.659" v="40" actId="165"/>
          <ac:grpSpMkLst>
            <pc:docMk/>
            <pc:sldMk cId="2720686882" sldId="2147482661"/>
            <ac:grpSpMk id="16" creationId="{6BD8BC7D-0943-68A7-5ED1-348BE6AD0141}"/>
          </ac:grpSpMkLst>
        </pc:grpChg>
        <pc:picChg chg="mod topLvl">
          <ac:chgData name="Sascha Fanetti" userId="6a21602e-7a86-4d19-a982-db7389d755c2" providerId="ADAL" clId="{70ED1882-30AE-57B3-B5B9-94B0E0CF24C3}" dt="2025-09-02T10:03:05.531" v="41" actId="14826"/>
          <ac:picMkLst>
            <pc:docMk/>
            <pc:sldMk cId="2720686882" sldId="2147482661"/>
            <ac:picMk id="8" creationId="{623E2DCE-BBE8-838F-9FE2-85639C59E52D}"/>
          </ac:picMkLst>
        </pc:picChg>
        <pc:picChg chg="mod">
          <ac:chgData name="Sascha Fanetti" userId="6a21602e-7a86-4d19-a982-db7389d755c2" providerId="ADAL" clId="{70ED1882-30AE-57B3-B5B9-94B0E0CF24C3}" dt="2025-09-02T10:02:51.247" v="39" actId="571"/>
          <ac:picMkLst>
            <pc:docMk/>
            <pc:sldMk cId="2720686882" sldId="2147482661"/>
            <ac:picMk id="9" creationId="{215FDD2D-7BA3-AB46-5660-42E76DE1A25B}"/>
          </ac:picMkLst>
        </pc:picChg>
        <pc:picChg chg="mod topLvl">
          <ac:chgData name="Sascha Fanetti" userId="6a21602e-7a86-4d19-a982-db7389d755c2" providerId="ADAL" clId="{70ED1882-30AE-57B3-B5B9-94B0E0CF24C3}" dt="2025-09-02T10:03:10.586" v="42" actId="14826"/>
          <ac:picMkLst>
            <pc:docMk/>
            <pc:sldMk cId="2720686882" sldId="2147482661"/>
            <ac:picMk id="12" creationId="{F1BF90F7-03DA-D29F-2CC0-D8C6BB4001E0}"/>
          </ac:picMkLst>
        </pc:picChg>
        <pc:picChg chg="mod">
          <ac:chgData name="Sascha Fanetti" userId="6a21602e-7a86-4d19-a982-db7389d755c2" providerId="ADAL" clId="{70ED1882-30AE-57B3-B5B9-94B0E0CF24C3}" dt="2025-09-02T10:02:51.247" v="39" actId="571"/>
          <ac:picMkLst>
            <pc:docMk/>
            <pc:sldMk cId="2720686882" sldId="2147482661"/>
            <ac:picMk id="13" creationId="{856128D5-DA74-911B-6B35-74721EF681AA}"/>
          </ac:picMkLst>
        </pc:picChg>
        <pc:picChg chg="mod">
          <ac:chgData name="Sascha Fanetti" userId="6a21602e-7a86-4d19-a982-db7389d755c2" providerId="ADAL" clId="{70ED1882-30AE-57B3-B5B9-94B0E0CF24C3}" dt="2025-09-02T10:02:51.247" v="39" actId="571"/>
          <ac:picMkLst>
            <pc:docMk/>
            <pc:sldMk cId="2720686882" sldId="2147482661"/>
            <ac:picMk id="14" creationId="{0A3B990B-2C34-48DA-FEB7-2A41E2C6682F}"/>
          </ac:picMkLst>
        </pc:picChg>
        <pc:picChg chg="mod topLvl">
          <ac:chgData name="Sascha Fanetti" userId="6a21602e-7a86-4d19-a982-db7389d755c2" providerId="ADAL" clId="{70ED1882-30AE-57B3-B5B9-94B0E0CF24C3}" dt="2025-09-02T10:03:16.631" v="43" actId="14826"/>
          <ac:picMkLst>
            <pc:docMk/>
            <pc:sldMk cId="2720686882" sldId="2147482661"/>
            <ac:picMk id="15" creationId="{070E9473-27AD-0D48-FE6B-B42184FB994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F8E3E59A-44DE-44ED-B729-F4E33DD0C4B9}" type="datetimeFigureOut">
              <a:rPr lang="en-GB" smtClean="0"/>
              <a:t>03/09/2025</a:t>
            </a:fld>
            <a:endParaRPr lang="en-GB"/>
          </a:p>
        </p:txBody>
      </p:sp>
      <p:sp>
        <p:nvSpPr>
          <p:cNvPr id="4" name="Folienbildplatzhalt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94D921A5-F59C-4A2F-A80D-81952466652C}" type="slidenum">
              <a:rPr lang="en-GB" smtClean="0"/>
              <a:t>‹#›</a:t>
            </a:fld>
            <a:endParaRPr lang="en-GB"/>
          </a:p>
        </p:txBody>
      </p:sp>
    </p:spTree>
    <p:extLst>
      <p:ext uri="{BB962C8B-B14F-4D97-AF65-F5344CB8AC3E}">
        <p14:creationId xmlns:p14="http://schemas.microsoft.com/office/powerpoint/2010/main" val="267919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09" userDrawn="1">
          <p15:clr>
            <a:srgbClr val="F26B43"/>
          </p15:clr>
        </p15:guide>
        <p15:guide id="2" pos="214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2</a:t>
            </a:fld>
            <a:endParaRPr lang="en-GB"/>
          </a:p>
        </p:txBody>
      </p:sp>
    </p:spTree>
    <p:extLst>
      <p:ext uri="{BB962C8B-B14F-4D97-AF65-F5344CB8AC3E}">
        <p14:creationId xmlns:p14="http://schemas.microsoft.com/office/powerpoint/2010/main" val="312712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en-US">
                <a:cs typeface="Arial"/>
              </a:rPr>
            </a:br>
            <a:endParaRPr lang="de-CH">
              <a:cs typeface="Arial"/>
            </a:endParaRPr>
          </a:p>
          <a:p>
            <a:pPr marL="171450" indent="-171450">
              <a:buFontTx/>
              <a:buChar char="-"/>
            </a:pPr>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3</a:t>
            </a:fld>
            <a:endParaRPr lang="en-GB"/>
          </a:p>
        </p:txBody>
      </p:sp>
    </p:spTree>
    <p:extLst>
      <p:ext uri="{BB962C8B-B14F-4D97-AF65-F5344CB8AC3E}">
        <p14:creationId xmlns:p14="http://schemas.microsoft.com/office/powerpoint/2010/main" val="104559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94D921A5-F59C-4A2F-A80D-81952466652C}" type="slidenum">
              <a:rPr lang="en-GB" smtClean="0"/>
              <a:t>4</a:t>
            </a:fld>
            <a:endParaRPr lang="en-GB"/>
          </a:p>
        </p:txBody>
      </p:sp>
      <p:sp>
        <p:nvSpPr>
          <p:cNvPr id="6" name="Notizenplatzhalter 5">
            <a:extLst>
              <a:ext uri="{FF2B5EF4-FFF2-40B4-BE49-F238E27FC236}">
                <a16:creationId xmlns:a16="http://schemas.microsoft.com/office/drawing/2014/main" id="{948A1F96-0765-9E11-B282-DD412B88C086}"/>
              </a:ext>
            </a:extLst>
          </p:cNvPr>
          <p:cNvSpPr>
            <a:spLocks noGrp="1"/>
          </p:cNvSpPr>
          <p:nvPr>
            <p:ph type="body" sz="quarter" idx="3"/>
          </p:nvPr>
        </p:nvSpPr>
        <p:spPr/>
        <p:txBody>
          <a:bodyPr/>
          <a:lstStyle/>
          <a:p>
            <a:endParaRPr lang="de-CH"/>
          </a:p>
        </p:txBody>
      </p:sp>
    </p:spTree>
    <p:extLst>
      <p:ext uri="{BB962C8B-B14F-4D97-AF65-F5344CB8AC3E}">
        <p14:creationId xmlns:p14="http://schemas.microsoft.com/office/powerpoint/2010/main" val="64917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5</a:t>
            </a:fld>
            <a:endParaRPr lang="en-GB"/>
          </a:p>
        </p:txBody>
      </p:sp>
    </p:spTree>
    <p:extLst>
      <p:ext uri="{BB962C8B-B14F-4D97-AF65-F5344CB8AC3E}">
        <p14:creationId xmlns:p14="http://schemas.microsoft.com/office/powerpoint/2010/main" val="90243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a:p>
            <a:endParaRPr lang="de-CH"/>
          </a:p>
          <a:p>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6</a:t>
            </a:fld>
            <a:endParaRPr lang="en-GB"/>
          </a:p>
        </p:txBody>
      </p:sp>
    </p:spTree>
    <p:extLst>
      <p:ext uri="{BB962C8B-B14F-4D97-AF65-F5344CB8AC3E}">
        <p14:creationId xmlns:p14="http://schemas.microsoft.com/office/powerpoint/2010/main" val="18149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8</a:t>
            </a:fld>
            <a:endParaRPr lang="en-GB"/>
          </a:p>
        </p:txBody>
      </p:sp>
    </p:spTree>
    <p:extLst>
      <p:ext uri="{BB962C8B-B14F-4D97-AF65-F5344CB8AC3E}">
        <p14:creationId xmlns:p14="http://schemas.microsoft.com/office/powerpoint/2010/main" val="3768331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grün">
    <p:bg>
      <p:bgPr>
        <a:solidFill>
          <a:schemeClr val="accent6"/>
        </a:solidFill>
        <a:effectLst/>
      </p:bgPr>
    </p:bg>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3A2BB2B9-D951-45D9-9B6E-FADFCAC3D169}"/>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7" name="Untertitel 2">
            <a:extLst>
              <a:ext uri="{FF2B5EF4-FFF2-40B4-BE49-F238E27FC236}">
                <a16:creationId xmlns:a16="http://schemas.microsoft.com/office/drawing/2014/main" id="{2D62B11B-097C-4DE6-A0C6-2BC25A89CCA2}"/>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11" name="Titel 1">
            <a:extLst>
              <a:ext uri="{FF2B5EF4-FFF2-40B4-BE49-F238E27FC236}">
                <a16:creationId xmlns:a16="http://schemas.microsoft.com/office/drawing/2014/main" id="{C295211B-755F-4498-ACDA-C182EF32E6D1}"/>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6" name="Textplatzhalter 2">
            <a:extLst>
              <a:ext uri="{FF2B5EF4-FFF2-40B4-BE49-F238E27FC236}">
                <a16:creationId xmlns:a16="http://schemas.microsoft.com/office/drawing/2014/main" id="{CD732F43-6F4C-4792-99DC-BB00D3B6B942}"/>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128608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3" y="1628800"/>
            <a:ext cx="5324475"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1" name="Inhaltsplatzhalter 2">
            <a:extLst>
              <a:ext uri="{FF2B5EF4-FFF2-40B4-BE49-F238E27FC236}">
                <a16:creationId xmlns:a16="http://schemas.microsoft.com/office/drawing/2014/main" id="{97335E32-0EB9-4BF5-AAD1-89AA8816596E}"/>
              </a:ext>
            </a:extLst>
          </p:cNvPr>
          <p:cNvSpPr>
            <a:spLocks noGrp="1"/>
          </p:cNvSpPr>
          <p:nvPr>
            <p:ph idx="14" hasCustomPrompt="1"/>
          </p:nvPr>
        </p:nvSpPr>
        <p:spPr>
          <a:xfrm>
            <a:off x="6265864" y="1628800"/>
            <a:ext cx="5302745"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7" name="Fußzeilenplatzhalter 6">
            <a:extLst>
              <a:ext uri="{FF2B5EF4-FFF2-40B4-BE49-F238E27FC236}">
                <a16:creationId xmlns:a16="http://schemas.microsoft.com/office/drawing/2014/main" id="{052CADC2-6B1D-4FE2-BF33-1209603FB2FC}"/>
              </a:ext>
            </a:extLst>
          </p:cNvPr>
          <p:cNvSpPr>
            <a:spLocks noGrp="1"/>
          </p:cNvSpPr>
          <p:nvPr>
            <p:ph type="ftr" sz="quarter" idx="16"/>
          </p:nvPr>
        </p:nvSpPr>
        <p:spPr/>
        <p:txBody>
          <a:bodyPr/>
          <a:lstStyle/>
          <a:p>
            <a:r>
              <a:rPr lang="de-CH"/>
              <a:t>Datum / Autor/in</a:t>
            </a:r>
          </a:p>
        </p:txBody>
      </p:sp>
      <p:sp>
        <p:nvSpPr>
          <p:cNvPr id="8" name="Foliennummernplatzhalter 7">
            <a:extLst>
              <a:ext uri="{FF2B5EF4-FFF2-40B4-BE49-F238E27FC236}">
                <a16:creationId xmlns:a16="http://schemas.microsoft.com/office/drawing/2014/main" id="{A0D94863-5F1A-48DD-ADE0-847C5D4EDB4D}"/>
              </a:ext>
            </a:extLst>
          </p:cNvPr>
          <p:cNvSpPr>
            <a:spLocks noGrp="1"/>
          </p:cNvSpPr>
          <p:nvPr>
            <p:ph type="sldNum" sz="quarter" idx="17"/>
          </p:nvPr>
        </p:nvSpPr>
        <p:spPr/>
        <p:txBody>
          <a:bodyPr/>
          <a:lstStyle/>
          <a:p>
            <a:fld id="{63B02CB7-7ED1-4155-8559-D89D21A5C7FD}" type="slidenum">
              <a:rPr lang="de-CH" smtClean="0"/>
              <a:pPr/>
              <a:t>‹#›</a:t>
            </a:fld>
            <a:endParaRPr lang="de-CH"/>
          </a:p>
        </p:txBody>
      </p:sp>
      <p:sp>
        <p:nvSpPr>
          <p:cNvPr id="12" name="Untertitel 2">
            <a:extLst>
              <a:ext uri="{FF2B5EF4-FFF2-40B4-BE49-F238E27FC236}">
                <a16:creationId xmlns:a16="http://schemas.microsoft.com/office/drawing/2014/main" id="{CCEB627E-3FB6-4A53-9A12-CD10A674B4EF}"/>
              </a:ext>
            </a:extLst>
          </p:cNvPr>
          <p:cNvSpPr>
            <a:spLocks noGrp="1"/>
          </p:cNvSpPr>
          <p:nvPr>
            <p:ph type="subTitle" idx="19"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23A3C84A-A283-4630-A175-259180DB78CF}"/>
              </a:ext>
            </a:extLst>
          </p:cNvPr>
          <p:cNvSpPr>
            <a:spLocks noGrp="1"/>
          </p:cNvSpPr>
          <p:nvPr>
            <p:ph type="body" sz="quarter" idx="18"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369690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dr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3" y="1628800"/>
            <a:ext cx="3446462"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3" name="Inhaltsplatzhalter 2">
            <a:extLst>
              <a:ext uri="{FF2B5EF4-FFF2-40B4-BE49-F238E27FC236}">
                <a16:creationId xmlns:a16="http://schemas.microsoft.com/office/drawing/2014/main" id="{FA3BE437-905D-41FA-92C5-D9E85E72E11F}"/>
              </a:ext>
            </a:extLst>
          </p:cNvPr>
          <p:cNvSpPr>
            <a:spLocks noGrp="1"/>
          </p:cNvSpPr>
          <p:nvPr>
            <p:ph idx="15" hasCustomPrompt="1"/>
          </p:nvPr>
        </p:nvSpPr>
        <p:spPr>
          <a:xfrm>
            <a:off x="8151830" y="1628800"/>
            <a:ext cx="3416283"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5" name="Inhaltsplatzhalter 2">
            <a:extLst>
              <a:ext uri="{FF2B5EF4-FFF2-40B4-BE49-F238E27FC236}">
                <a16:creationId xmlns:a16="http://schemas.microsoft.com/office/drawing/2014/main" id="{DA212227-0B9E-4CEE-82D7-FF365D4533B9}"/>
              </a:ext>
            </a:extLst>
          </p:cNvPr>
          <p:cNvSpPr>
            <a:spLocks noGrp="1"/>
          </p:cNvSpPr>
          <p:nvPr>
            <p:ph idx="16" hasCustomPrompt="1"/>
          </p:nvPr>
        </p:nvSpPr>
        <p:spPr>
          <a:xfrm>
            <a:off x="4367213" y="1628799"/>
            <a:ext cx="3452811"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7" name="Foliennummernplatzhalter 6">
            <a:extLst>
              <a:ext uri="{FF2B5EF4-FFF2-40B4-BE49-F238E27FC236}">
                <a16:creationId xmlns:a16="http://schemas.microsoft.com/office/drawing/2014/main" id="{DF30E766-89F4-4C97-A9DB-C9481546AF0F}"/>
              </a:ext>
            </a:extLst>
          </p:cNvPr>
          <p:cNvSpPr>
            <a:spLocks noGrp="1"/>
          </p:cNvSpPr>
          <p:nvPr>
            <p:ph type="sldNum" sz="quarter" idx="18"/>
          </p:nvPr>
        </p:nvSpPr>
        <p:spPr/>
        <p:txBody>
          <a:bodyPr/>
          <a:lstStyle/>
          <a:p>
            <a:fld id="{DF9BB40A-0679-4251-9D43-BAE85B21A21B}" type="slidenum">
              <a:rPr lang="de-CH" smtClean="0"/>
              <a:pPr/>
              <a:t>‹#›</a:t>
            </a:fld>
            <a:endParaRPr lang="de-CH"/>
          </a:p>
        </p:txBody>
      </p:sp>
      <p:sp>
        <p:nvSpPr>
          <p:cNvPr id="8" name="Fußzeilenplatzhalter 7">
            <a:extLst>
              <a:ext uri="{FF2B5EF4-FFF2-40B4-BE49-F238E27FC236}">
                <a16:creationId xmlns:a16="http://schemas.microsoft.com/office/drawing/2014/main" id="{A2CB3D53-91A7-4A8A-B035-B82F77B830C9}"/>
              </a:ext>
            </a:extLst>
          </p:cNvPr>
          <p:cNvSpPr>
            <a:spLocks noGrp="1"/>
          </p:cNvSpPr>
          <p:nvPr>
            <p:ph type="ftr" sz="quarter" idx="19"/>
          </p:nvPr>
        </p:nvSpPr>
        <p:spPr/>
        <p:txBody>
          <a:bodyPr/>
          <a:lstStyle/>
          <a:p>
            <a:r>
              <a:rPr lang="de-CH"/>
              <a:t>Datum / Autor/in</a:t>
            </a:r>
          </a:p>
        </p:txBody>
      </p:sp>
      <p:sp>
        <p:nvSpPr>
          <p:cNvPr id="14" name="Untertitel 2">
            <a:extLst>
              <a:ext uri="{FF2B5EF4-FFF2-40B4-BE49-F238E27FC236}">
                <a16:creationId xmlns:a16="http://schemas.microsoft.com/office/drawing/2014/main" id="{3142FE98-9427-4FB8-A4E5-B00170743978}"/>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AD6AA4F6-2131-4EF4-BCEC-139A41FA60DA}"/>
              </a:ext>
            </a:extLst>
          </p:cNvPr>
          <p:cNvSpPr>
            <a:spLocks noGrp="1"/>
          </p:cNvSpPr>
          <p:nvPr>
            <p:ph type="body" sz="quarter" idx="21"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4151861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Inhalt und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4" y="1628800"/>
            <a:ext cx="3446462"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6" name="Foliennummernplatzhalter 5">
            <a:extLst>
              <a:ext uri="{FF2B5EF4-FFF2-40B4-BE49-F238E27FC236}">
                <a16:creationId xmlns:a16="http://schemas.microsoft.com/office/drawing/2014/main" id="{B1CE4634-A64F-4DC8-A244-BB2A72A8E3C3}"/>
              </a:ext>
            </a:extLst>
          </p:cNvPr>
          <p:cNvSpPr>
            <a:spLocks noGrp="1"/>
          </p:cNvSpPr>
          <p:nvPr>
            <p:ph type="sldNum" sz="quarter" idx="12"/>
          </p:nvPr>
        </p:nvSpPr>
        <p:spPr/>
        <p:txBody>
          <a:bodyPr/>
          <a:lstStyle/>
          <a:p>
            <a:fld id="{964508DC-B7A1-4A49-ACCA-323EA54E1E24}" type="slidenum">
              <a:rPr lang="de-CH" smtClean="0"/>
              <a:pPr/>
              <a:t>‹#›</a:t>
            </a:fld>
            <a:endParaRPr lang="de-CH"/>
          </a:p>
        </p:txBody>
      </p:sp>
      <p:sp>
        <p:nvSpPr>
          <p:cNvPr id="9" name="Bildplatzhalter 8">
            <a:extLst>
              <a:ext uri="{FF2B5EF4-FFF2-40B4-BE49-F238E27FC236}">
                <a16:creationId xmlns:a16="http://schemas.microsoft.com/office/drawing/2014/main" id="{5954018A-38F1-433A-B520-F5C5CE3BC4AF}"/>
              </a:ext>
            </a:extLst>
          </p:cNvPr>
          <p:cNvSpPr>
            <a:spLocks noGrp="1"/>
          </p:cNvSpPr>
          <p:nvPr>
            <p:ph type="pic" sz="quarter" idx="14" hasCustomPrompt="1"/>
          </p:nvPr>
        </p:nvSpPr>
        <p:spPr>
          <a:xfrm>
            <a:off x="4367213" y="1628801"/>
            <a:ext cx="7200900" cy="3960788"/>
          </a:xfrm>
        </p:spPr>
        <p:txBody>
          <a:bodyPr/>
          <a:lstStyle>
            <a:lvl1pPr marL="0" indent="0" algn="ctr">
              <a:buNone/>
              <a:defRPr/>
            </a:lvl1pPr>
          </a:lstStyle>
          <a:p>
            <a:r>
              <a:rPr lang="de-CH"/>
              <a:t>Bild durch Klicken auf Symbol hinzufügen</a:t>
            </a:r>
          </a:p>
        </p:txBody>
      </p:sp>
      <p:sp>
        <p:nvSpPr>
          <p:cNvPr id="7" name="Fußzeilenplatzhalter 6">
            <a:extLst>
              <a:ext uri="{FF2B5EF4-FFF2-40B4-BE49-F238E27FC236}">
                <a16:creationId xmlns:a16="http://schemas.microsoft.com/office/drawing/2014/main" id="{CF37D2E7-5D13-4243-AD8D-7440CAD5E853}"/>
              </a:ext>
            </a:extLst>
          </p:cNvPr>
          <p:cNvSpPr>
            <a:spLocks noGrp="1"/>
          </p:cNvSpPr>
          <p:nvPr>
            <p:ph type="ftr" sz="quarter" idx="16"/>
          </p:nvPr>
        </p:nvSpPr>
        <p:spPr/>
        <p:txBody>
          <a:bodyPr/>
          <a:lstStyle/>
          <a:p>
            <a:r>
              <a:rPr lang="de-CH"/>
              <a:t>Datum / Autor/in</a:t>
            </a:r>
          </a:p>
        </p:txBody>
      </p:sp>
      <p:sp>
        <p:nvSpPr>
          <p:cNvPr id="12" name="Untertitel 2">
            <a:extLst>
              <a:ext uri="{FF2B5EF4-FFF2-40B4-BE49-F238E27FC236}">
                <a16:creationId xmlns:a16="http://schemas.microsoft.com/office/drawing/2014/main" id="{D254A9FE-22CA-4C20-9D0B-E5DA0F0DEB3F}"/>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FA968701-678A-4A0B-BC81-92B2F5D1F6D2}"/>
              </a:ext>
            </a:extLst>
          </p:cNvPr>
          <p:cNvSpPr>
            <a:spLocks noGrp="1"/>
          </p:cNvSpPr>
          <p:nvPr>
            <p:ph type="body" sz="quarter" idx="18"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2409129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Inhalt und Video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4" y="1628800"/>
            <a:ext cx="3446462"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1" name="Medienplatzhalter 7">
            <a:extLst>
              <a:ext uri="{FF2B5EF4-FFF2-40B4-BE49-F238E27FC236}">
                <a16:creationId xmlns:a16="http://schemas.microsoft.com/office/drawing/2014/main" id="{85F0DA9F-DDBC-45AC-A951-846BCC98BCC4}"/>
              </a:ext>
            </a:extLst>
          </p:cNvPr>
          <p:cNvSpPr>
            <a:spLocks noGrp="1"/>
          </p:cNvSpPr>
          <p:nvPr>
            <p:ph type="media" sz="quarter" idx="15" hasCustomPrompt="1"/>
          </p:nvPr>
        </p:nvSpPr>
        <p:spPr>
          <a:xfrm>
            <a:off x="4367213" y="1628800"/>
            <a:ext cx="7200900" cy="3960788"/>
          </a:xfrm>
        </p:spPr>
        <p:txBody>
          <a:bodyPr/>
          <a:lstStyle>
            <a:lvl1pPr marL="0" indent="0" algn="ctr">
              <a:buNone/>
              <a:defRPr/>
            </a:lvl1pPr>
          </a:lstStyle>
          <a:p>
            <a:r>
              <a:rPr lang="de-CH"/>
              <a:t>Mediaclip durch Klicken auf Symbol hinzufügen</a:t>
            </a:r>
          </a:p>
        </p:txBody>
      </p:sp>
      <p:sp>
        <p:nvSpPr>
          <p:cNvPr id="7" name="Fußzeilenplatzhalter 6">
            <a:extLst>
              <a:ext uri="{FF2B5EF4-FFF2-40B4-BE49-F238E27FC236}">
                <a16:creationId xmlns:a16="http://schemas.microsoft.com/office/drawing/2014/main" id="{7262C3AF-5AEC-449D-A1E6-1899440AF3BB}"/>
              </a:ext>
            </a:extLst>
          </p:cNvPr>
          <p:cNvSpPr>
            <a:spLocks noGrp="1"/>
          </p:cNvSpPr>
          <p:nvPr>
            <p:ph type="ftr" sz="quarter" idx="17"/>
          </p:nvPr>
        </p:nvSpPr>
        <p:spPr/>
        <p:txBody>
          <a:bodyPr/>
          <a:lstStyle/>
          <a:p>
            <a:r>
              <a:rPr lang="de-CH"/>
              <a:t>Datum / Autor/in</a:t>
            </a:r>
          </a:p>
        </p:txBody>
      </p:sp>
      <p:sp>
        <p:nvSpPr>
          <p:cNvPr id="8" name="Foliennummernplatzhalter 7">
            <a:extLst>
              <a:ext uri="{FF2B5EF4-FFF2-40B4-BE49-F238E27FC236}">
                <a16:creationId xmlns:a16="http://schemas.microsoft.com/office/drawing/2014/main" id="{7DF292AA-34C4-4151-8159-647FC863EF58}"/>
              </a:ext>
            </a:extLst>
          </p:cNvPr>
          <p:cNvSpPr>
            <a:spLocks noGrp="1"/>
          </p:cNvSpPr>
          <p:nvPr>
            <p:ph type="sldNum" sz="quarter" idx="18"/>
          </p:nvPr>
        </p:nvSpPr>
        <p:spPr/>
        <p:txBody>
          <a:bodyPr/>
          <a:lstStyle/>
          <a:p>
            <a:fld id="{8D8725DC-3896-4BEF-BF0D-7B969C0D6465}" type="slidenum">
              <a:rPr lang="de-CH" smtClean="0"/>
              <a:pPr/>
              <a:t>‹#›</a:t>
            </a:fld>
            <a:endParaRPr lang="de-CH"/>
          </a:p>
        </p:txBody>
      </p:sp>
      <p:sp>
        <p:nvSpPr>
          <p:cNvPr id="12" name="Untertitel 2">
            <a:extLst>
              <a:ext uri="{FF2B5EF4-FFF2-40B4-BE49-F238E27FC236}">
                <a16:creationId xmlns:a16="http://schemas.microsoft.com/office/drawing/2014/main" id="{56FF9D46-C9EE-405A-813A-FD7DCEF01780}"/>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5CAA294C-ED52-4D83-8787-5D64C3520A7E}"/>
              </a:ext>
            </a:extLst>
          </p:cNvPr>
          <p:cNvSpPr>
            <a:spLocks noGrp="1"/>
          </p:cNvSpPr>
          <p:nvPr>
            <p:ph type="body" sz="quarter" idx="21"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206992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Inhalt und 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8151813" y="1628800"/>
            <a:ext cx="3416300"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9" name="Bildplatzhalter 8">
            <a:extLst>
              <a:ext uri="{FF2B5EF4-FFF2-40B4-BE49-F238E27FC236}">
                <a16:creationId xmlns:a16="http://schemas.microsoft.com/office/drawing/2014/main" id="{5954018A-38F1-433A-B520-F5C5CE3BC4AF}"/>
              </a:ext>
            </a:extLst>
          </p:cNvPr>
          <p:cNvSpPr>
            <a:spLocks noGrp="1"/>
          </p:cNvSpPr>
          <p:nvPr>
            <p:ph type="pic" sz="quarter" idx="14" hasCustomPrompt="1"/>
          </p:nvPr>
        </p:nvSpPr>
        <p:spPr>
          <a:xfrm>
            <a:off x="601663" y="1628801"/>
            <a:ext cx="7200900" cy="3960788"/>
          </a:xfrm>
        </p:spPr>
        <p:txBody>
          <a:bodyPr/>
          <a:lstStyle>
            <a:lvl1pPr marL="0" indent="0" algn="ctr">
              <a:buNone/>
              <a:defRPr/>
            </a:lvl1pPr>
          </a:lstStyle>
          <a:p>
            <a:r>
              <a:rPr lang="de-CH"/>
              <a:t>Bild durch Klicken auf Symbol hinzufügen</a:t>
            </a:r>
          </a:p>
        </p:txBody>
      </p:sp>
      <p:sp>
        <p:nvSpPr>
          <p:cNvPr id="7" name="Fußzeilenplatzhalter 6">
            <a:extLst>
              <a:ext uri="{FF2B5EF4-FFF2-40B4-BE49-F238E27FC236}">
                <a16:creationId xmlns:a16="http://schemas.microsoft.com/office/drawing/2014/main" id="{763E3365-22F7-468C-A395-CA176D2A22D2}"/>
              </a:ext>
            </a:extLst>
          </p:cNvPr>
          <p:cNvSpPr>
            <a:spLocks noGrp="1"/>
          </p:cNvSpPr>
          <p:nvPr>
            <p:ph type="ftr" sz="quarter" idx="16"/>
          </p:nvPr>
        </p:nvSpPr>
        <p:spPr/>
        <p:txBody>
          <a:bodyPr/>
          <a:lstStyle/>
          <a:p>
            <a:r>
              <a:rPr lang="de-CH"/>
              <a:t>Datum / Autor/in</a:t>
            </a:r>
          </a:p>
        </p:txBody>
      </p:sp>
      <p:sp>
        <p:nvSpPr>
          <p:cNvPr id="8" name="Foliennummernplatzhalter 7">
            <a:extLst>
              <a:ext uri="{FF2B5EF4-FFF2-40B4-BE49-F238E27FC236}">
                <a16:creationId xmlns:a16="http://schemas.microsoft.com/office/drawing/2014/main" id="{EC97CBBB-B07F-4C7B-991F-29FF2A2A90D7}"/>
              </a:ext>
            </a:extLst>
          </p:cNvPr>
          <p:cNvSpPr>
            <a:spLocks noGrp="1"/>
          </p:cNvSpPr>
          <p:nvPr>
            <p:ph type="sldNum" sz="quarter" idx="17"/>
          </p:nvPr>
        </p:nvSpPr>
        <p:spPr/>
        <p:txBody>
          <a:bodyPr/>
          <a:lstStyle/>
          <a:p>
            <a:fld id="{7BCE4F75-A346-4DC0-8834-C19472F66AE4}" type="slidenum">
              <a:rPr lang="de-CH" smtClean="0"/>
              <a:pPr/>
              <a:t>‹#›</a:t>
            </a:fld>
            <a:endParaRPr lang="de-CH"/>
          </a:p>
        </p:txBody>
      </p:sp>
      <p:sp>
        <p:nvSpPr>
          <p:cNvPr id="12" name="Untertitel 2">
            <a:extLst>
              <a:ext uri="{FF2B5EF4-FFF2-40B4-BE49-F238E27FC236}">
                <a16:creationId xmlns:a16="http://schemas.microsoft.com/office/drawing/2014/main" id="{4B752C41-882E-4081-8720-C3261153A96E}"/>
              </a:ext>
            </a:extLst>
          </p:cNvPr>
          <p:cNvSpPr>
            <a:spLocks noGrp="1"/>
          </p:cNvSpPr>
          <p:nvPr>
            <p:ph type="subTitle" idx="19"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FB79BA28-3F3C-4F20-B64F-D43270689F7E}"/>
              </a:ext>
            </a:extLst>
          </p:cNvPr>
          <p:cNvSpPr>
            <a:spLocks noGrp="1"/>
          </p:cNvSpPr>
          <p:nvPr>
            <p:ph type="body" sz="quarter" idx="18"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392373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Inhalt und Video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8151812" y="1628800"/>
            <a:ext cx="3416301"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1" name="Medienplatzhalter 7">
            <a:extLst>
              <a:ext uri="{FF2B5EF4-FFF2-40B4-BE49-F238E27FC236}">
                <a16:creationId xmlns:a16="http://schemas.microsoft.com/office/drawing/2014/main" id="{85F0DA9F-DDBC-45AC-A951-846BCC98BCC4}"/>
              </a:ext>
            </a:extLst>
          </p:cNvPr>
          <p:cNvSpPr>
            <a:spLocks noGrp="1"/>
          </p:cNvSpPr>
          <p:nvPr>
            <p:ph type="media" sz="quarter" idx="15" hasCustomPrompt="1"/>
          </p:nvPr>
        </p:nvSpPr>
        <p:spPr>
          <a:xfrm>
            <a:off x="601664" y="1628800"/>
            <a:ext cx="7200900" cy="3960788"/>
          </a:xfrm>
        </p:spPr>
        <p:txBody>
          <a:bodyPr/>
          <a:lstStyle>
            <a:lvl1pPr marL="0" indent="0" algn="ctr">
              <a:buNone/>
              <a:defRPr/>
            </a:lvl1pPr>
          </a:lstStyle>
          <a:p>
            <a:r>
              <a:rPr lang="de-CH"/>
              <a:t>Mediaclip durch Klicken auf Symbol hinzufügen</a:t>
            </a:r>
          </a:p>
        </p:txBody>
      </p:sp>
      <p:sp>
        <p:nvSpPr>
          <p:cNvPr id="7" name="Fußzeilenplatzhalter 6">
            <a:extLst>
              <a:ext uri="{FF2B5EF4-FFF2-40B4-BE49-F238E27FC236}">
                <a16:creationId xmlns:a16="http://schemas.microsoft.com/office/drawing/2014/main" id="{0212D4EA-F7D3-4F06-82EB-A8D372236A46}"/>
              </a:ext>
            </a:extLst>
          </p:cNvPr>
          <p:cNvSpPr>
            <a:spLocks noGrp="1"/>
          </p:cNvSpPr>
          <p:nvPr>
            <p:ph type="ftr" sz="quarter" idx="17"/>
          </p:nvPr>
        </p:nvSpPr>
        <p:spPr/>
        <p:txBody>
          <a:bodyPr/>
          <a:lstStyle/>
          <a:p>
            <a:r>
              <a:rPr lang="de-CH"/>
              <a:t>Datum / Autor/in</a:t>
            </a:r>
          </a:p>
        </p:txBody>
      </p:sp>
      <p:sp>
        <p:nvSpPr>
          <p:cNvPr id="8" name="Foliennummernplatzhalter 7">
            <a:extLst>
              <a:ext uri="{FF2B5EF4-FFF2-40B4-BE49-F238E27FC236}">
                <a16:creationId xmlns:a16="http://schemas.microsoft.com/office/drawing/2014/main" id="{5CE9EF92-84BA-44A1-BC88-D3605B30FA24}"/>
              </a:ext>
            </a:extLst>
          </p:cNvPr>
          <p:cNvSpPr>
            <a:spLocks noGrp="1"/>
          </p:cNvSpPr>
          <p:nvPr>
            <p:ph type="sldNum" sz="quarter" idx="18"/>
          </p:nvPr>
        </p:nvSpPr>
        <p:spPr/>
        <p:txBody>
          <a:bodyPr/>
          <a:lstStyle/>
          <a:p>
            <a:fld id="{A127C6B7-6982-4A30-A078-E2CBF94178DC}" type="slidenum">
              <a:rPr lang="de-CH" smtClean="0"/>
              <a:pPr/>
              <a:t>‹#›</a:t>
            </a:fld>
            <a:endParaRPr lang="de-CH"/>
          </a:p>
        </p:txBody>
      </p:sp>
      <p:sp>
        <p:nvSpPr>
          <p:cNvPr id="12" name="Untertitel 2">
            <a:extLst>
              <a:ext uri="{FF2B5EF4-FFF2-40B4-BE49-F238E27FC236}">
                <a16:creationId xmlns:a16="http://schemas.microsoft.com/office/drawing/2014/main" id="{41DCB060-B5EA-4585-8004-EC0257899EA0}"/>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1A56CA8D-2BF3-4D89-ABF1-654AA97797FF}"/>
              </a:ext>
            </a:extLst>
          </p:cNvPr>
          <p:cNvSpPr>
            <a:spLocks noGrp="1"/>
          </p:cNvSpPr>
          <p:nvPr>
            <p:ph type="body" sz="quarter" idx="21"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1158369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al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8151813" y="2204864"/>
            <a:ext cx="3416300" cy="3384377"/>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2" name="Diagrammplatzhalter 7">
            <a:extLst>
              <a:ext uri="{FF2B5EF4-FFF2-40B4-BE49-F238E27FC236}">
                <a16:creationId xmlns:a16="http://schemas.microsoft.com/office/drawing/2014/main" id="{A7CA792E-850E-45D8-BAE9-6E61E1DAFC8A}"/>
              </a:ext>
            </a:extLst>
          </p:cNvPr>
          <p:cNvSpPr>
            <a:spLocks noGrp="1"/>
          </p:cNvSpPr>
          <p:nvPr>
            <p:ph type="chart" sz="quarter" idx="16" hasCustomPrompt="1"/>
          </p:nvPr>
        </p:nvSpPr>
        <p:spPr>
          <a:xfrm>
            <a:off x="551384" y="1556791"/>
            <a:ext cx="7251179" cy="4176465"/>
          </a:xfrm>
        </p:spPr>
        <p:txBody>
          <a:bodyPr/>
          <a:lstStyle>
            <a:lvl1pPr marL="0" indent="0" algn="ctr">
              <a:buNone/>
              <a:defRPr/>
            </a:lvl1pPr>
          </a:lstStyle>
          <a:p>
            <a:r>
              <a:rPr lang="de-CH"/>
              <a:t>Diagramm durch Klicken auf Symbol hinzufügen</a:t>
            </a:r>
          </a:p>
        </p:txBody>
      </p:sp>
      <p:sp>
        <p:nvSpPr>
          <p:cNvPr id="7" name="Fußzeilenplatzhalter 6">
            <a:extLst>
              <a:ext uri="{FF2B5EF4-FFF2-40B4-BE49-F238E27FC236}">
                <a16:creationId xmlns:a16="http://schemas.microsoft.com/office/drawing/2014/main" id="{3BDF6C0B-CB25-4E1E-858A-84E2E63597F8}"/>
              </a:ext>
            </a:extLst>
          </p:cNvPr>
          <p:cNvSpPr>
            <a:spLocks noGrp="1"/>
          </p:cNvSpPr>
          <p:nvPr>
            <p:ph type="ftr" sz="quarter" idx="17"/>
          </p:nvPr>
        </p:nvSpPr>
        <p:spPr/>
        <p:txBody>
          <a:bodyPr/>
          <a:lstStyle/>
          <a:p>
            <a:r>
              <a:rPr lang="de-CH"/>
              <a:t>Datum / Autor/in</a:t>
            </a:r>
          </a:p>
        </p:txBody>
      </p:sp>
      <p:sp>
        <p:nvSpPr>
          <p:cNvPr id="8" name="Foliennummernplatzhalter 7">
            <a:extLst>
              <a:ext uri="{FF2B5EF4-FFF2-40B4-BE49-F238E27FC236}">
                <a16:creationId xmlns:a16="http://schemas.microsoft.com/office/drawing/2014/main" id="{2C814357-AC2D-4E74-9436-FB8AB7146A7A}"/>
              </a:ext>
            </a:extLst>
          </p:cNvPr>
          <p:cNvSpPr>
            <a:spLocks noGrp="1"/>
          </p:cNvSpPr>
          <p:nvPr>
            <p:ph type="sldNum" sz="quarter" idx="18"/>
          </p:nvPr>
        </p:nvSpPr>
        <p:spPr/>
        <p:txBody>
          <a:bodyPr/>
          <a:lstStyle/>
          <a:p>
            <a:fld id="{CE897D5D-B647-4CF3-BCC0-5753F79E16EA}" type="slidenum">
              <a:rPr lang="de-CH" smtClean="0"/>
              <a:pPr/>
              <a:t>‹#›</a:t>
            </a:fld>
            <a:endParaRPr lang="de-CH"/>
          </a:p>
        </p:txBody>
      </p:sp>
      <p:sp>
        <p:nvSpPr>
          <p:cNvPr id="10" name="Untertitel 2">
            <a:extLst>
              <a:ext uri="{FF2B5EF4-FFF2-40B4-BE49-F238E27FC236}">
                <a16:creationId xmlns:a16="http://schemas.microsoft.com/office/drawing/2014/main" id="{481DADB5-138B-4C47-8B95-848FC682C2E3}"/>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ED2CBE38-E859-4166-8122-610CDCEC7C66}"/>
              </a:ext>
            </a:extLst>
          </p:cNvPr>
          <p:cNvSpPr>
            <a:spLocks noGrp="1"/>
          </p:cNvSpPr>
          <p:nvPr>
            <p:ph type="body" sz="quarter" idx="21"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1146184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Inhalt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8" name="Tabellenplatzhalter 7">
            <a:extLst>
              <a:ext uri="{FF2B5EF4-FFF2-40B4-BE49-F238E27FC236}">
                <a16:creationId xmlns:a16="http://schemas.microsoft.com/office/drawing/2014/main" id="{929B83A2-4DBA-4FE1-B48F-C2A118CD83E7}"/>
              </a:ext>
            </a:extLst>
          </p:cNvPr>
          <p:cNvSpPr>
            <a:spLocks noGrp="1"/>
          </p:cNvSpPr>
          <p:nvPr>
            <p:ph type="tbl" sz="quarter" idx="17" hasCustomPrompt="1"/>
          </p:nvPr>
        </p:nvSpPr>
        <p:spPr>
          <a:xfrm>
            <a:off x="601663" y="1908046"/>
            <a:ext cx="10974387" cy="4113342"/>
          </a:xfrm>
        </p:spPr>
        <p:txBody>
          <a:bodyPr/>
          <a:lstStyle/>
          <a:p>
            <a:r>
              <a:rPr lang="de-CH" noProof="0"/>
              <a:t>Tabelle durch Klicken auf Symbol hinzufügen</a:t>
            </a:r>
          </a:p>
        </p:txBody>
      </p:sp>
      <p:sp>
        <p:nvSpPr>
          <p:cNvPr id="3" name="Fußzeilenplatzhalter 2">
            <a:extLst>
              <a:ext uri="{FF2B5EF4-FFF2-40B4-BE49-F238E27FC236}">
                <a16:creationId xmlns:a16="http://schemas.microsoft.com/office/drawing/2014/main" id="{FB5BF0AA-32E1-4DEC-9C19-B747261BB592}"/>
              </a:ext>
            </a:extLst>
          </p:cNvPr>
          <p:cNvSpPr>
            <a:spLocks noGrp="1"/>
          </p:cNvSpPr>
          <p:nvPr>
            <p:ph type="ftr" sz="quarter" idx="18"/>
          </p:nvPr>
        </p:nvSpPr>
        <p:spPr/>
        <p:txBody>
          <a:bodyPr/>
          <a:lstStyle/>
          <a:p>
            <a:r>
              <a:rPr lang="de-CH"/>
              <a:t>Datum / Autor/in</a:t>
            </a:r>
          </a:p>
        </p:txBody>
      </p:sp>
      <p:sp>
        <p:nvSpPr>
          <p:cNvPr id="7" name="Foliennummernplatzhalter 6">
            <a:extLst>
              <a:ext uri="{FF2B5EF4-FFF2-40B4-BE49-F238E27FC236}">
                <a16:creationId xmlns:a16="http://schemas.microsoft.com/office/drawing/2014/main" id="{865BE2FF-386E-44A6-9EE2-AE6CC4F39161}"/>
              </a:ext>
            </a:extLst>
          </p:cNvPr>
          <p:cNvSpPr>
            <a:spLocks noGrp="1"/>
          </p:cNvSpPr>
          <p:nvPr>
            <p:ph type="sldNum" sz="quarter" idx="19"/>
          </p:nvPr>
        </p:nvSpPr>
        <p:spPr/>
        <p:txBody>
          <a:bodyPr/>
          <a:lstStyle/>
          <a:p>
            <a:fld id="{61129641-28AA-4CA8-A665-116D1B8E9CF0}" type="slidenum">
              <a:rPr lang="de-CH" smtClean="0"/>
              <a:pPr/>
              <a:t>‹#›</a:t>
            </a:fld>
            <a:endParaRPr lang="de-CH"/>
          </a:p>
        </p:txBody>
      </p:sp>
      <p:sp>
        <p:nvSpPr>
          <p:cNvPr id="10" name="Untertitel 2">
            <a:extLst>
              <a:ext uri="{FF2B5EF4-FFF2-40B4-BE49-F238E27FC236}">
                <a16:creationId xmlns:a16="http://schemas.microsoft.com/office/drawing/2014/main" id="{067766F4-9FFF-4085-B69D-FC7A1DF15535}"/>
              </a:ext>
            </a:extLst>
          </p:cNvPr>
          <p:cNvSpPr>
            <a:spLocks noGrp="1"/>
          </p:cNvSpPr>
          <p:nvPr>
            <p:ph type="subTitle" idx="21"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E729E531-BE6B-4BBE-95FD-D7C3D8FBD128}"/>
              </a:ext>
            </a:extLst>
          </p:cNvPr>
          <p:cNvSpPr>
            <a:spLocks noGrp="1"/>
          </p:cNvSpPr>
          <p:nvPr>
            <p:ph type="body" sz="quarter" idx="22"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4013026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209D0-1DAF-4ADD-85A8-AB7B55EFBF94}"/>
              </a:ext>
            </a:extLst>
          </p:cNvPr>
          <p:cNvSpPr>
            <a:spLocks noGrp="1"/>
          </p:cNvSpPr>
          <p:nvPr>
            <p:ph type="title" hasCustomPrompt="1"/>
          </p:nvPr>
        </p:nvSpPr>
        <p:spPr>
          <a:xfrm>
            <a:off x="601664" y="548680"/>
            <a:ext cx="10966450" cy="297554"/>
          </a:xfrm>
        </p:spPr>
        <p:txBody>
          <a:bodyPr/>
          <a:lstStyle/>
          <a:p>
            <a:r>
              <a:rPr lang="de-CH" noProof="0"/>
              <a:t>Mastertitelformat bearbeiten</a:t>
            </a:r>
          </a:p>
        </p:txBody>
      </p:sp>
      <p:sp>
        <p:nvSpPr>
          <p:cNvPr id="5" name="Foliennummernplatzhalter 4">
            <a:extLst>
              <a:ext uri="{FF2B5EF4-FFF2-40B4-BE49-F238E27FC236}">
                <a16:creationId xmlns:a16="http://schemas.microsoft.com/office/drawing/2014/main" id="{6F5241DC-95CC-4797-8BAD-DA9B9D9B8A62}"/>
              </a:ext>
            </a:extLst>
          </p:cNvPr>
          <p:cNvSpPr>
            <a:spLocks noGrp="1"/>
          </p:cNvSpPr>
          <p:nvPr>
            <p:ph type="sldNum" sz="quarter" idx="12"/>
          </p:nvPr>
        </p:nvSpPr>
        <p:spPr/>
        <p:txBody>
          <a:bodyPr/>
          <a:lstStyle/>
          <a:p>
            <a:fld id="{5F75B654-021B-41C2-ACDB-B2954CF869C3}" type="slidenum">
              <a:rPr lang="de-CH" smtClean="0"/>
              <a:pPr/>
              <a:t>‹#›</a:t>
            </a:fld>
            <a:endParaRPr lang="de-CH"/>
          </a:p>
        </p:txBody>
      </p:sp>
    </p:spTree>
    <p:extLst>
      <p:ext uri="{BB962C8B-B14F-4D97-AF65-F5344CB8AC3E}">
        <p14:creationId xmlns:p14="http://schemas.microsoft.com/office/powerpoint/2010/main" val="3613979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ntakt">
    <p:bg>
      <p:bgPr>
        <a:solidFill>
          <a:schemeClr val="tx2"/>
        </a:solidFill>
        <a:effectLst/>
      </p:bgPr>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F5241DC-95CC-4797-8BAD-DA9B9D9B8A62}"/>
              </a:ext>
            </a:extLst>
          </p:cNvPr>
          <p:cNvSpPr>
            <a:spLocks noGrp="1"/>
          </p:cNvSpPr>
          <p:nvPr>
            <p:ph type="sldNum" sz="quarter" idx="12"/>
          </p:nvPr>
        </p:nvSpPr>
        <p:spPr/>
        <p:txBody>
          <a:bodyPr/>
          <a:lstStyle/>
          <a:p>
            <a:fld id="{13DEFD14-64B3-4360-9F81-1538761852EA}" type="slidenum">
              <a:rPr lang="de-CH" smtClean="0"/>
              <a:pPr/>
              <a:t>‹#›</a:t>
            </a:fld>
            <a:endParaRPr lang="de-CH"/>
          </a:p>
        </p:txBody>
      </p:sp>
      <p:sp>
        <p:nvSpPr>
          <p:cNvPr id="10" name="Textplatzhalter 11">
            <a:extLst>
              <a:ext uri="{FF2B5EF4-FFF2-40B4-BE49-F238E27FC236}">
                <a16:creationId xmlns:a16="http://schemas.microsoft.com/office/drawing/2014/main" id="{D353503A-B8B5-4CA5-81B3-758F376B4B2D}"/>
              </a:ext>
            </a:extLst>
          </p:cNvPr>
          <p:cNvSpPr>
            <a:spLocks noGrp="1"/>
          </p:cNvSpPr>
          <p:nvPr>
            <p:ph type="body" sz="quarter" idx="13" hasCustomPrompt="1"/>
          </p:nvPr>
        </p:nvSpPr>
        <p:spPr>
          <a:xfrm>
            <a:off x="601663" y="1651484"/>
            <a:ext cx="3446462" cy="1777516"/>
          </a:xfrm>
          <a:solidFill>
            <a:schemeClr val="bg1"/>
          </a:solidFill>
        </p:spPr>
        <p:txBody>
          <a:bodyPr lIns="180000" tIns="126000"/>
          <a:lstStyle>
            <a:lvl1pPr marL="0" indent="0">
              <a:lnSpc>
                <a:spcPct val="100000"/>
              </a:lnSpc>
              <a:spcBef>
                <a:spcPts val="0"/>
              </a:spcBef>
              <a:buFont typeface="Arial" panose="020B0604020202020204" pitchFamily="34" charset="0"/>
              <a:buNone/>
              <a:defRPr sz="1800" b="1" spc="0" baseline="0">
                <a:solidFill>
                  <a:schemeClr val="tx1"/>
                </a:solidFill>
              </a:defRPr>
            </a:lvl1pPr>
            <a:lvl2pPr marL="0" indent="0">
              <a:lnSpc>
                <a:spcPct val="100000"/>
              </a:lnSpc>
              <a:spcBef>
                <a:spcPts val="200"/>
              </a:spcBef>
              <a:spcAft>
                <a:spcPts val="0"/>
              </a:spcAft>
              <a:buNone/>
              <a:defRPr lang="en-GB" sz="18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11" name="Textplatzhalter 11">
            <a:extLst>
              <a:ext uri="{FF2B5EF4-FFF2-40B4-BE49-F238E27FC236}">
                <a16:creationId xmlns:a16="http://schemas.microsoft.com/office/drawing/2014/main" id="{C9CBA48A-924E-4590-BEA6-4A4EE4B197C2}"/>
              </a:ext>
            </a:extLst>
          </p:cNvPr>
          <p:cNvSpPr>
            <a:spLocks noGrp="1"/>
          </p:cNvSpPr>
          <p:nvPr>
            <p:ph type="body" sz="quarter" idx="14" hasCustomPrompt="1"/>
          </p:nvPr>
        </p:nvSpPr>
        <p:spPr>
          <a:xfrm>
            <a:off x="4373563" y="1651484"/>
            <a:ext cx="3446462" cy="1777516"/>
          </a:xfrm>
          <a:solidFill>
            <a:schemeClr val="bg1"/>
          </a:solidFill>
        </p:spPr>
        <p:txBody>
          <a:bodyPr lIns="180000" tIns="126000"/>
          <a:lstStyle>
            <a:lvl1pPr marL="0" indent="0">
              <a:lnSpc>
                <a:spcPct val="100000"/>
              </a:lnSpc>
              <a:spcBef>
                <a:spcPts val="0"/>
              </a:spcBef>
              <a:buFont typeface="Arial" panose="020B0604020202020204" pitchFamily="34" charset="0"/>
              <a:buNone/>
              <a:defRPr sz="1800" b="1" spc="0" baseline="0">
                <a:solidFill>
                  <a:schemeClr val="tx1"/>
                </a:solidFill>
              </a:defRPr>
            </a:lvl1pPr>
            <a:lvl2pPr marL="0" indent="0">
              <a:lnSpc>
                <a:spcPct val="100000"/>
              </a:lnSpc>
              <a:spcBef>
                <a:spcPts val="200"/>
              </a:spcBef>
              <a:spcAft>
                <a:spcPts val="0"/>
              </a:spcAft>
              <a:buNone/>
              <a:defRPr lang="en-GB" sz="18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12" name="Textplatzhalter 11">
            <a:extLst>
              <a:ext uri="{FF2B5EF4-FFF2-40B4-BE49-F238E27FC236}">
                <a16:creationId xmlns:a16="http://schemas.microsoft.com/office/drawing/2014/main" id="{9FBDD798-DE48-4684-ABA6-93CEE0E92E74}"/>
              </a:ext>
            </a:extLst>
          </p:cNvPr>
          <p:cNvSpPr>
            <a:spLocks noGrp="1"/>
          </p:cNvSpPr>
          <p:nvPr>
            <p:ph type="body" sz="quarter" idx="15" hasCustomPrompt="1"/>
          </p:nvPr>
        </p:nvSpPr>
        <p:spPr>
          <a:xfrm>
            <a:off x="8151813" y="1651484"/>
            <a:ext cx="3416300" cy="1777516"/>
          </a:xfrm>
          <a:solidFill>
            <a:schemeClr val="bg1"/>
          </a:solidFill>
        </p:spPr>
        <p:txBody>
          <a:bodyPr lIns="180000" tIns="126000"/>
          <a:lstStyle>
            <a:lvl1pPr marL="0" indent="0">
              <a:lnSpc>
                <a:spcPct val="100000"/>
              </a:lnSpc>
              <a:spcBef>
                <a:spcPts val="0"/>
              </a:spcBef>
              <a:buFont typeface="Arial" panose="020B0604020202020204" pitchFamily="34" charset="0"/>
              <a:buNone/>
              <a:defRPr sz="1800" b="1" spc="0" baseline="0">
                <a:solidFill>
                  <a:schemeClr val="tx1"/>
                </a:solidFill>
              </a:defRPr>
            </a:lvl1pPr>
            <a:lvl2pPr marL="0" indent="0">
              <a:lnSpc>
                <a:spcPct val="100000"/>
              </a:lnSpc>
              <a:spcBef>
                <a:spcPts val="200"/>
              </a:spcBef>
              <a:spcAft>
                <a:spcPts val="0"/>
              </a:spcAft>
              <a:buNone/>
              <a:defRPr lang="en-GB" sz="18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3" name="Titel 2">
            <a:extLst>
              <a:ext uri="{FF2B5EF4-FFF2-40B4-BE49-F238E27FC236}">
                <a16:creationId xmlns:a16="http://schemas.microsoft.com/office/drawing/2014/main" id="{0982F4B9-2E6C-4B2D-9013-57A177D48CD9}"/>
              </a:ext>
            </a:extLst>
          </p:cNvPr>
          <p:cNvSpPr>
            <a:spLocks noGrp="1"/>
          </p:cNvSpPr>
          <p:nvPr>
            <p:ph type="title" hasCustomPrompt="1"/>
          </p:nvPr>
        </p:nvSpPr>
        <p:spPr/>
        <p:txBody>
          <a:bodyPr/>
          <a:lstStyle>
            <a:lvl1pPr>
              <a:defRPr/>
            </a:lvl1pPr>
          </a:lstStyle>
          <a:p>
            <a:r>
              <a:rPr lang="de-CH" noProof="0"/>
              <a:t>Kontakt</a:t>
            </a:r>
          </a:p>
        </p:txBody>
      </p:sp>
    </p:spTree>
    <p:extLst>
      <p:ext uri="{BB962C8B-B14F-4D97-AF65-F5344CB8AC3E}">
        <p14:creationId xmlns:p14="http://schemas.microsoft.com/office/powerpoint/2010/main" val="1162076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lau">
    <p:bg>
      <p:bgPr>
        <a:solidFill>
          <a:schemeClr val="accent4"/>
        </a:solidFill>
        <a:effectLst/>
      </p:bgPr>
    </p:bg>
    <p:spTree>
      <p:nvGrpSpPr>
        <p:cNvPr id="1" name=""/>
        <p:cNvGrpSpPr/>
        <p:nvPr/>
      </p:nvGrpSpPr>
      <p:grpSpPr>
        <a:xfrm>
          <a:off x="0" y="0"/>
          <a:ext cx="0" cy="0"/>
          <a:chOff x="0" y="0"/>
          <a:chExt cx="0" cy="0"/>
        </a:xfrm>
      </p:grpSpPr>
      <p:sp>
        <p:nvSpPr>
          <p:cNvPr id="13" name="Textplatzhalter 11">
            <a:extLst>
              <a:ext uri="{FF2B5EF4-FFF2-40B4-BE49-F238E27FC236}">
                <a16:creationId xmlns:a16="http://schemas.microsoft.com/office/drawing/2014/main" id="{F39AD3CA-4272-44A3-AA18-481306C8692F}"/>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9" name="Untertitel 2">
            <a:extLst>
              <a:ext uri="{FF2B5EF4-FFF2-40B4-BE49-F238E27FC236}">
                <a16:creationId xmlns:a16="http://schemas.microsoft.com/office/drawing/2014/main" id="{2F827C7E-E469-4011-B547-6F9EB44B0AD3}"/>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11" name="Titel 1">
            <a:extLst>
              <a:ext uri="{FF2B5EF4-FFF2-40B4-BE49-F238E27FC236}">
                <a16:creationId xmlns:a16="http://schemas.microsoft.com/office/drawing/2014/main" id="{8D1A1709-F2E7-42C7-975C-4421B56A32E5}"/>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6" name="Textplatzhalter 2">
            <a:extLst>
              <a:ext uri="{FF2B5EF4-FFF2-40B4-BE49-F238E27FC236}">
                <a16:creationId xmlns:a16="http://schemas.microsoft.com/office/drawing/2014/main" id="{C4B57D3F-010D-4C71-8C65-0D8F77E41218}"/>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2411084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dresse grün">
    <p:bg>
      <p:bgPr>
        <a:solidFill>
          <a:schemeClr val="accent6"/>
        </a:solidFill>
        <a:effectLst/>
      </p:bgPr>
    </p:bg>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02F6C648-51FC-4581-B561-E40D49D38A9E}"/>
              </a:ext>
            </a:extLst>
          </p:cNvPr>
          <p:cNvSpPr>
            <a:spLocks noGrp="1"/>
          </p:cNvSpPr>
          <p:nvPr>
            <p:ph type="body" sz="quarter" idx="14" hasCustomPrompt="1"/>
          </p:nvPr>
        </p:nvSpPr>
        <p:spPr>
          <a:xfrm>
            <a:off x="601663" y="1614055"/>
            <a:ext cx="5324475" cy="1814945"/>
          </a:xfrm>
        </p:spPr>
        <p:txBody>
          <a:bodyPr lIns="180000"/>
          <a:lstStyle>
            <a:lvl1pPr marL="0" indent="0">
              <a:lnSpc>
                <a:spcPct val="105000"/>
              </a:lnSpc>
              <a:spcBef>
                <a:spcPts val="0"/>
              </a:spcBef>
              <a:buNone/>
              <a:defRPr lang="en-GB" sz="1900" b="0" kern="1200" spc="-1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a:t>Schweizerische Bankiervereinigung</a:t>
            </a:r>
          </a:p>
          <a:p>
            <a:pPr lvl="0"/>
            <a:r>
              <a:rPr lang="de-CH"/>
              <a:t>Aeschenplatz 7 · Postfach 4182 · 4002 Basel</a:t>
            </a:r>
          </a:p>
          <a:p>
            <a:pPr lvl="0"/>
            <a:endParaRPr lang="de-CH"/>
          </a:p>
          <a:p>
            <a:pPr lvl="0"/>
            <a:r>
              <a:rPr lang="de-CH"/>
              <a:t>swissbanking.org</a:t>
            </a:r>
          </a:p>
        </p:txBody>
      </p:sp>
      <p:sp>
        <p:nvSpPr>
          <p:cNvPr id="4" name="Textplatzhalter 2">
            <a:extLst>
              <a:ext uri="{FF2B5EF4-FFF2-40B4-BE49-F238E27FC236}">
                <a16:creationId xmlns:a16="http://schemas.microsoft.com/office/drawing/2014/main" id="{015BB8D7-ED6A-4BAF-9110-AFBA7EB1042A}"/>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816874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dresse blau">
    <p:bg>
      <p:bgPr>
        <a:solidFill>
          <a:schemeClr val="accent4"/>
        </a:solidFill>
        <a:effectLst/>
      </p:bgPr>
    </p:bg>
    <p:spTree>
      <p:nvGrpSpPr>
        <p:cNvPr id="1" name=""/>
        <p:cNvGrpSpPr/>
        <p:nvPr/>
      </p:nvGrpSpPr>
      <p:grpSpPr>
        <a:xfrm>
          <a:off x="0" y="0"/>
          <a:ext cx="0" cy="0"/>
          <a:chOff x="0" y="0"/>
          <a:chExt cx="0" cy="0"/>
        </a:xfrm>
      </p:grpSpPr>
      <p:sp>
        <p:nvSpPr>
          <p:cNvPr id="6" name="Textplatzhalter 6">
            <a:extLst>
              <a:ext uri="{FF2B5EF4-FFF2-40B4-BE49-F238E27FC236}">
                <a16:creationId xmlns:a16="http://schemas.microsoft.com/office/drawing/2014/main" id="{E601EC29-6CD7-47CB-8AE7-A10A4C5DA411}"/>
              </a:ext>
            </a:extLst>
          </p:cNvPr>
          <p:cNvSpPr>
            <a:spLocks noGrp="1"/>
          </p:cNvSpPr>
          <p:nvPr>
            <p:ph type="body" sz="quarter" idx="14" hasCustomPrompt="1"/>
          </p:nvPr>
        </p:nvSpPr>
        <p:spPr>
          <a:xfrm>
            <a:off x="601663" y="1614055"/>
            <a:ext cx="5324475" cy="1814945"/>
          </a:xfrm>
        </p:spPr>
        <p:txBody>
          <a:bodyPr lIns="180000"/>
          <a:lstStyle>
            <a:lvl1pPr marL="0" indent="0">
              <a:lnSpc>
                <a:spcPct val="105000"/>
              </a:lnSpc>
              <a:spcBef>
                <a:spcPts val="0"/>
              </a:spcBef>
              <a:buNone/>
              <a:defRPr lang="en-GB" sz="1900" b="0" kern="1200" spc="-1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a:t>Schweizerische Bankiervereinigung</a:t>
            </a:r>
          </a:p>
          <a:p>
            <a:pPr lvl="0"/>
            <a:r>
              <a:rPr lang="de-CH"/>
              <a:t>Aeschenplatz 7 · Postfach 4182 · 4002 Basel</a:t>
            </a:r>
          </a:p>
          <a:p>
            <a:pPr lvl="0"/>
            <a:endParaRPr lang="de-CH"/>
          </a:p>
          <a:p>
            <a:pPr lvl="0"/>
            <a:r>
              <a:rPr lang="de-CH"/>
              <a:t>swissbanking.org</a:t>
            </a:r>
          </a:p>
        </p:txBody>
      </p:sp>
      <p:sp>
        <p:nvSpPr>
          <p:cNvPr id="4" name="Textplatzhalter 2">
            <a:extLst>
              <a:ext uri="{FF2B5EF4-FFF2-40B4-BE49-F238E27FC236}">
                <a16:creationId xmlns:a16="http://schemas.microsoft.com/office/drawing/2014/main" id="{A46BAF9F-E258-4A6E-BCAB-DC077A10E55F}"/>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2058992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dresse peach">
    <p:bg>
      <p:bgPr>
        <a:solidFill>
          <a:schemeClr val="accent2"/>
        </a:solidFill>
        <a:effectLst/>
      </p:bgPr>
    </p:bg>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C57EFDC2-C561-4159-8453-4A1A0A08B996}"/>
              </a:ext>
            </a:extLst>
          </p:cNvPr>
          <p:cNvSpPr>
            <a:spLocks noGrp="1"/>
          </p:cNvSpPr>
          <p:nvPr>
            <p:ph type="body" sz="quarter" idx="14" hasCustomPrompt="1"/>
          </p:nvPr>
        </p:nvSpPr>
        <p:spPr>
          <a:xfrm>
            <a:off x="601663" y="1614055"/>
            <a:ext cx="5324475" cy="1814945"/>
          </a:xfrm>
        </p:spPr>
        <p:txBody>
          <a:bodyPr lIns="180000"/>
          <a:lstStyle>
            <a:lvl1pPr marL="0" indent="0">
              <a:lnSpc>
                <a:spcPct val="105000"/>
              </a:lnSpc>
              <a:spcBef>
                <a:spcPts val="0"/>
              </a:spcBef>
              <a:buNone/>
              <a:defRPr lang="en-GB" sz="1900" b="0" kern="1200" spc="-1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a:t>Schweizerische Bankiervereinigung</a:t>
            </a:r>
          </a:p>
          <a:p>
            <a:pPr lvl="0"/>
            <a:r>
              <a:rPr lang="de-CH"/>
              <a:t>Aeschenplatz 7 · Postfach 4182 · 4002 Basel</a:t>
            </a:r>
          </a:p>
          <a:p>
            <a:pPr lvl="0"/>
            <a:endParaRPr lang="de-CH"/>
          </a:p>
          <a:p>
            <a:pPr lvl="0"/>
            <a:r>
              <a:rPr lang="de-CH"/>
              <a:t>swissbanking.org</a:t>
            </a:r>
          </a:p>
        </p:txBody>
      </p:sp>
      <p:sp>
        <p:nvSpPr>
          <p:cNvPr id="4" name="Textplatzhalter 2">
            <a:extLst>
              <a:ext uri="{FF2B5EF4-FFF2-40B4-BE49-F238E27FC236}">
                <a16:creationId xmlns:a16="http://schemas.microsoft.com/office/drawing/2014/main" id="{103A84D1-284B-4CC5-B5C1-F79C4B109409}"/>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2388840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dresse sand">
    <p:bg>
      <p:bgPr>
        <a:solidFill>
          <a:srgbClr val="ECDDBD"/>
        </a:solidFill>
        <a:effectLst/>
      </p:bgPr>
    </p:bg>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D5D6CAF1-EE43-4BE4-95C3-CEB7FCB872B5}"/>
              </a:ext>
            </a:extLst>
          </p:cNvPr>
          <p:cNvSpPr>
            <a:spLocks noGrp="1"/>
          </p:cNvSpPr>
          <p:nvPr>
            <p:ph type="body" sz="quarter" idx="14" hasCustomPrompt="1"/>
          </p:nvPr>
        </p:nvSpPr>
        <p:spPr>
          <a:xfrm>
            <a:off x="601663" y="1614055"/>
            <a:ext cx="5324475" cy="1814945"/>
          </a:xfrm>
        </p:spPr>
        <p:txBody>
          <a:bodyPr lIns="180000"/>
          <a:lstStyle>
            <a:lvl1pPr marL="0" indent="0">
              <a:lnSpc>
                <a:spcPct val="105000"/>
              </a:lnSpc>
              <a:spcBef>
                <a:spcPts val="0"/>
              </a:spcBef>
              <a:buNone/>
              <a:defRPr lang="en-GB" sz="1900" b="0" kern="1200" spc="-1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a:t>Schweizerische Bankiervereinigung</a:t>
            </a:r>
          </a:p>
          <a:p>
            <a:pPr lvl="0"/>
            <a:r>
              <a:rPr lang="de-CH"/>
              <a:t>Aeschenplatz 7 · Postfach 4182 · 4002 Basel</a:t>
            </a:r>
          </a:p>
          <a:p>
            <a:pPr lvl="0"/>
            <a:endParaRPr lang="de-CH"/>
          </a:p>
          <a:p>
            <a:pPr lvl="0"/>
            <a:r>
              <a:rPr lang="de-CH"/>
              <a:t>swissbanking.org</a:t>
            </a:r>
          </a:p>
        </p:txBody>
      </p:sp>
      <p:sp>
        <p:nvSpPr>
          <p:cNvPr id="4" name="Textplatzhalter 2">
            <a:extLst>
              <a:ext uri="{FF2B5EF4-FFF2-40B4-BE49-F238E27FC236}">
                <a16:creationId xmlns:a16="http://schemas.microsoft.com/office/drawing/2014/main" id="{B8F57A47-0D43-460E-B075-BADB6DC5A019}"/>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1264139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36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peach">
    <p:bg>
      <p:bgPr>
        <a:solidFill>
          <a:schemeClr val="accent2"/>
        </a:solidFill>
        <a:effectLst/>
      </p:bgPr>
    </p:bg>
    <p:spTree>
      <p:nvGrpSpPr>
        <p:cNvPr id="1" name=""/>
        <p:cNvGrpSpPr/>
        <p:nvPr/>
      </p:nvGrpSpPr>
      <p:grpSpPr>
        <a:xfrm>
          <a:off x="0" y="0"/>
          <a:ext cx="0" cy="0"/>
          <a:chOff x="0" y="0"/>
          <a:chExt cx="0" cy="0"/>
        </a:xfrm>
      </p:grpSpPr>
      <p:sp>
        <p:nvSpPr>
          <p:cNvPr id="11" name="Textplatzhalter 11">
            <a:extLst>
              <a:ext uri="{FF2B5EF4-FFF2-40B4-BE49-F238E27FC236}">
                <a16:creationId xmlns:a16="http://schemas.microsoft.com/office/drawing/2014/main" id="{28799DD9-7F2D-456B-833C-390BB834F94B}"/>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9" name="Untertitel 2">
            <a:extLst>
              <a:ext uri="{FF2B5EF4-FFF2-40B4-BE49-F238E27FC236}">
                <a16:creationId xmlns:a16="http://schemas.microsoft.com/office/drawing/2014/main" id="{A7D18D2E-525C-43E9-A1FC-889D57841C3D}"/>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12" name="Titel 1">
            <a:extLst>
              <a:ext uri="{FF2B5EF4-FFF2-40B4-BE49-F238E27FC236}">
                <a16:creationId xmlns:a16="http://schemas.microsoft.com/office/drawing/2014/main" id="{71F4E954-BC0D-4979-848B-2AB5B1901D72}"/>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7" name="Textplatzhalter 2">
            <a:extLst>
              <a:ext uri="{FF2B5EF4-FFF2-40B4-BE49-F238E27FC236}">
                <a16:creationId xmlns:a16="http://schemas.microsoft.com/office/drawing/2014/main" id="{C9F8EC34-B9C8-48A8-92EA-F9525E6ECAB6}"/>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382262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sand">
    <p:bg>
      <p:bgPr>
        <a:solidFill>
          <a:srgbClr val="ECDDBD"/>
        </a:solidFill>
        <a:effectLst/>
      </p:bgPr>
    </p:bg>
    <p:spTree>
      <p:nvGrpSpPr>
        <p:cNvPr id="1" name=""/>
        <p:cNvGrpSpPr/>
        <p:nvPr/>
      </p:nvGrpSpPr>
      <p:grpSpPr>
        <a:xfrm>
          <a:off x="0" y="0"/>
          <a:ext cx="0" cy="0"/>
          <a:chOff x="0" y="0"/>
          <a:chExt cx="0" cy="0"/>
        </a:xfrm>
      </p:grpSpPr>
      <p:sp>
        <p:nvSpPr>
          <p:cNvPr id="11" name="Textplatzhalter 11">
            <a:extLst>
              <a:ext uri="{FF2B5EF4-FFF2-40B4-BE49-F238E27FC236}">
                <a16:creationId xmlns:a16="http://schemas.microsoft.com/office/drawing/2014/main" id="{6B446598-784E-4EAD-9569-B5F9868AFCDB}"/>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7" name="Untertitel 2">
            <a:extLst>
              <a:ext uri="{FF2B5EF4-FFF2-40B4-BE49-F238E27FC236}">
                <a16:creationId xmlns:a16="http://schemas.microsoft.com/office/drawing/2014/main" id="{C2390ED3-14BE-4778-951A-6F1BD9E83AA4}"/>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9" name="Titel 1">
            <a:extLst>
              <a:ext uri="{FF2B5EF4-FFF2-40B4-BE49-F238E27FC236}">
                <a16:creationId xmlns:a16="http://schemas.microsoft.com/office/drawing/2014/main" id="{F722DB16-4D03-443C-BEFD-B0438AB85358}"/>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6" name="Textplatzhalter 2">
            <a:extLst>
              <a:ext uri="{FF2B5EF4-FFF2-40B4-BE49-F238E27FC236}">
                <a16:creationId xmlns:a16="http://schemas.microsoft.com/office/drawing/2014/main" id="{D9A130E0-054C-4B8A-BE2A-48CA36A29970}"/>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3468705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mit VideoFull">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A0BDAF14-AACC-48D5-9710-4965B75F54B1}"/>
              </a:ext>
            </a:extLst>
          </p:cNvPr>
          <p:cNvSpPr>
            <a:spLocks noGrp="1"/>
          </p:cNvSpPr>
          <p:nvPr>
            <p:ph type="media" sz="quarter" idx="14" hasCustomPrompt="1"/>
          </p:nvPr>
        </p:nvSpPr>
        <p:spPr>
          <a:xfrm>
            <a:off x="0" y="0"/>
            <a:ext cx="12192000" cy="6858000"/>
          </a:xfrm>
          <a:solidFill>
            <a:schemeClr val="bg1">
              <a:lumMod val="95000"/>
            </a:schemeClr>
          </a:solidFill>
        </p:spPr>
        <p:txBody>
          <a:bodyPr/>
          <a:lstStyle>
            <a:lvl1pPr marL="0" indent="0" algn="ctr">
              <a:buNone/>
              <a:defRPr/>
            </a:lvl1pPr>
          </a:lstStyle>
          <a:p>
            <a:r>
              <a:rPr lang="de-CH"/>
              <a:t>Mediaclip durch Klicken auf Symbol hinzufügen</a:t>
            </a:r>
          </a:p>
        </p:txBody>
      </p:sp>
      <p:sp>
        <p:nvSpPr>
          <p:cNvPr id="12" name="Textplatzhalter 11">
            <a:extLst>
              <a:ext uri="{FF2B5EF4-FFF2-40B4-BE49-F238E27FC236}">
                <a16:creationId xmlns:a16="http://schemas.microsoft.com/office/drawing/2014/main" id="{3F03B24B-9D1D-40A9-BF64-4C846E3D8988}"/>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8" name="Untertitel 2">
            <a:extLst>
              <a:ext uri="{FF2B5EF4-FFF2-40B4-BE49-F238E27FC236}">
                <a16:creationId xmlns:a16="http://schemas.microsoft.com/office/drawing/2014/main" id="{9DE93F52-72DE-4F57-A759-A4278684F518}"/>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9" name="Titel 1">
            <a:extLst>
              <a:ext uri="{FF2B5EF4-FFF2-40B4-BE49-F238E27FC236}">
                <a16:creationId xmlns:a16="http://schemas.microsoft.com/office/drawing/2014/main" id="{CC96C4AD-8062-47C1-B638-C67DEDF9EF6F}"/>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7" name="Textplatzhalter 2">
            <a:extLst>
              <a:ext uri="{FF2B5EF4-FFF2-40B4-BE49-F238E27FC236}">
                <a16:creationId xmlns:a16="http://schemas.microsoft.com/office/drawing/2014/main" id="{329BFC8E-42FD-4FEE-86CE-6E95BDED5754}"/>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3470712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mit Hintergrundbi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D59B7907-8E68-4A1B-B8A7-4E571FF495B6}"/>
              </a:ext>
            </a:extLst>
          </p:cNvPr>
          <p:cNvSpPr>
            <a:spLocks noGrp="1"/>
          </p:cNvSpPr>
          <p:nvPr>
            <p:ph type="pic" sz="quarter" idx="14" hasCustomPrompt="1"/>
          </p:nvPr>
        </p:nvSpPr>
        <p:spPr>
          <a:xfrm>
            <a:off x="0" y="0"/>
            <a:ext cx="12192000" cy="6858000"/>
          </a:xfrm>
          <a:solidFill>
            <a:schemeClr val="bg1">
              <a:lumMod val="95000"/>
            </a:schemeClr>
          </a:solidFill>
        </p:spPr>
        <p:txBody>
          <a:bodyPr/>
          <a:lstStyle>
            <a:lvl1pPr marL="0" indent="0" algn="ctr">
              <a:buNone/>
              <a:defRPr/>
            </a:lvl1pPr>
          </a:lstStyle>
          <a:p>
            <a:r>
              <a:rPr lang="de-CH"/>
              <a:t>Bild durch Klicken auf Symbol hinzufügen</a:t>
            </a:r>
          </a:p>
        </p:txBody>
      </p:sp>
      <p:sp>
        <p:nvSpPr>
          <p:cNvPr id="12" name="Textplatzhalter 11">
            <a:extLst>
              <a:ext uri="{FF2B5EF4-FFF2-40B4-BE49-F238E27FC236}">
                <a16:creationId xmlns:a16="http://schemas.microsoft.com/office/drawing/2014/main" id="{52AFE967-F03E-427D-A758-4F29595ED810}"/>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8" name="Untertitel 2">
            <a:extLst>
              <a:ext uri="{FF2B5EF4-FFF2-40B4-BE49-F238E27FC236}">
                <a16:creationId xmlns:a16="http://schemas.microsoft.com/office/drawing/2014/main" id="{296CB962-77BF-415D-B62C-F11A6F08A1C2}"/>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9" name="Titel 1">
            <a:extLst>
              <a:ext uri="{FF2B5EF4-FFF2-40B4-BE49-F238E27FC236}">
                <a16:creationId xmlns:a16="http://schemas.microsoft.com/office/drawing/2014/main" id="{5046232D-EC83-4F62-801A-E612EA08C623}"/>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7" name="Textplatzhalter 2">
            <a:extLst>
              <a:ext uri="{FF2B5EF4-FFF2-40B4-BE49-F238E27FC236}">
                <a16:creationId xmlns:a16="http://schemas.microsoft.com/office/drawing/2014/main" id="{5B2395BA-9522-4BC3-8EF3-032E3F4E153E}"/>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225917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a:t>Agenda</a:t>
            </a:r>
          </a:p>
        </p:txBody>
      </p:sp>
      <p:sp>
        <p:nvSpPr>
          <p:cNvPr id="6" name="Textplatzhalter 4">
            <a:extLst>
              <a:ext uri="{FF2B5EF4-FFF2-40B4-BE49-F238E27FC236}">
                <a16:creationId xmlns:a16="http://schemas.microsoft.com/office/drawing/2014/main" id="{B4AD242E-F51A-405F-BD08-187B3D53C8F1}"/>
              </a:ext>
            </a:extLst>
          </p:cNvPr>
          <p:cNvSpPr>
            <a:spLocks noGrp="1"/>
          </p:cNvSpPr>
          <p:nvPr>
            <p:ph type="body" sz="quarter" idx="10" hasCustomPrompt="1"/>
          </p:nvPr>
        </p:nvSpPr>
        <p:spPr>
          <a:xfrm>
            <a:off x="601664" y="1556791"/>
            <a:ext cx="10966450" cy="4079488"/>
          </a:xfrm>
        </p:spPr>
        <p:txBody>
          <a:bodyPr/>
          <a:lstStyle>
            <a:lvl1pPr marL="0" indent="-432000">
              <a:lnSpc>
                <a:spcPct val="114000"/>
              </a:lnSpc>
              <a:buFont typeface="+mj-lt"/>
              <a:buAutoNum type="arabicPeriod"/>
              <a:defRPr lang="de-DE" sz="2500" kern="1200" spc="10" baseline="0" dirty="0" smtClean="0">
                <a:solidFill>
                  <a:schemeClr val="tx1"/>
                </a:solidFill>
                <a:latin typeface="+mn-lt"/>
                <a:ea typeface="+mn-ea"/>
                <a:cs typeface="+mn-cs"/>
              </a:defRPr>
            </a:lvl1pPr>
            <a:lvl2pPr marL="864000" indent="-432000">
              <a:lnSpc>
                <a:spcPct val="114000"/>
              </a:lnSpc>
              <a:buFont typeface="+mj-lt"/>
              <a:buAutoNum type="arabicPeriod"/>
              <a:defRPr lang="de-DE" sz="2500" kern="1200" spc="10" baseline="0" dirty="0" smtClean="0">
                <a:solidFill>
                  <a:schemeClr val="tx1"/>
                </a:solidFill>
                <a:latin typeface="+mn-lt"/>
                <a:ea typeface="+mn-ea"/>
                <a:cs typeface="+mn-cs"/>
              </a:defRPr>
            </a:lvl2pPr>
            <a:lvl3pPr indent="-432000">
              <a:defRPr lang="de-DE" sz="2500" kern="1200" spc="10" baseline="0" dirty="0" smtClean="0">
                <a:solidFill>
                  <a:schemeClr val="tx1"/>
                </a:solidFill>
                <a:latin typeface="+mn-lt"/>
                <a:ea typeface="+mn-ea"/>
                <a:cs typeface="+mn-cs"/>
              </a:defRPr>
            </a:lvl3pPr>
            <a:lvl4pPr indent="-432000">
              <a:defRPr lang="de-DE" sz="2500" kern="1200" spc="10" baseline="0" dirty="0" smtClean="0">
                <a:solidFill>
                  <a:schemeClr val="tx1"/>
                </a:solidFill>
                <a:latin typeface="+mn-lt"/>
                <a:ea typeface="+mn-ea"/>
                <a:cs typeface="+mn-cs"/>
              </a:defRPr>
            </a:lvl4pPr>
            <a:lvl5pPr indent="-432000">
              <a:defRPr lang="de-DE" sz="2500" kern="1200" spc="10" baseline="0" dirty="0">
                <a:solidFill>
                  <a:schemeClr val="tx1"/>
                </a:solidFill>
                <a:latin typeface="+mn-lt"/>
                <a:ea typeface="+mn-ea"/>
                <a:cs typeface="+mn-cs"/>
              </a:defRPr>
            </a:lvl5pPr>
          </a:lstStyle>
          <a:p>
            <a:pPr lvl="0"/>
            <a:r>
              <a:rPr lang="de-CH" noProof="0"/>
              <a:t>Mastertextformat bearbeiten</a:t>
            </a:r>
          </a:p>
          <a:p>
            <a:pPr lvl="1"/>
            <a:r>
              <a:rPr lang="de-CH" noProof="0"/>
              <a:t>Zweite Ebene</a:t>
            </a:r>
          </a:p>
        </p:txBody>
      </p:sp>
    </p:spTree>
    <p:extLst>
      <p:ext uri="{BB962C8B-B14F-4D97-AF65-F5344CB8AC3E}">
        <p14:creationId xmlns:p14="http://schemas.microsoft.com/office/powerpoint/2010/main" val="41688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4" y="1628800"/>
            <a:ext cx="10966450" cy="3960000"/>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Foliennummernplatzhalter 4">
            <a:extLst>
              <a:ext uri="{FF2B5EF4-FFF2-40B4-BE49-F238E27FC236}">
                <a16:creationId xmlns:a16="http://schemas.microsoft.com/office/drawing/2014/main" id="{22C2E53C-3B8E-4460-865B-8C32F0F41EB8}"/>
              </a:ext>
            </a:extLst>
          </p:cNvPr>
          <p:cNvSpPr>
            <a:spLocks noGrp="1"/>
          </p:cNvSpPr>
          <p:nvPr>
            <p:ph type="sldNum" sz="quarter" idx="16"/>
          </p:nvPr>
        </p:nvSpPr>
        <p:spPr/>
        <p:txBody>
          <a:bodyPr/>
          <a:lstStyle/>
          <a:p>
            <a:fld id="{675B9A05-458B-43B6-BBD0-5790EE033AC4}" type="slidenum">
              <a:rPr lang="de-CH" smtClean="0"/>
              <a:pPr/>
              <a:t>‹#›</a:t>
            </a:fld>
            <a:endParaRPr lang="de-CH"/>
          </a:p>
        </p:txBody>
      </p:sp>
      <p:sp>
        <p:nvSpPr>
          <p:cNvPr id="6" name="Fußzeilenplatzhalter 5">
            <a:extLst>
              <a:ext uri="{FF2B5EF4-FFF2-40B4-BE49-F238E27FC236}">
                <a16:creationId xmlns:a16="http://schemas.microsoft.com/office/drawing/2014/main" id="{683B1133-9345-4057-AD80-C4FFF3484D54}"/>
              </a:ext>
            </a:extLst>
          </p:cNvPr>
          <p:cNvSpPr>
            <a:spLocks noGrp="1"/>
          </p:cNvSpPr>
          <p:nvPr>
            <p:ph type="ftr" sz="quarter" idx="18"/>
          </p:nvPr>
        </p:nvSpPr>
        <p:spPr/>
        <p:txBody>
          <a:bodyPr/>
          <a:lstStyle/>
          <a:p>
            <a:r>
              <a:rPr lang="de-CH"/>
              <a:t>Datum / Autor/in</a:t>
            </a:r>
          </a:p>
        </p:txBody>
      </p:sp>
      <p:sp>
        <p:nvSpPr>
          <p:cNvPr id="8" name="Untertitel 2">
            <a:extLst>
              <a:ext uri="{FF2B5EF4-FFF2-40B4-BE49-F238E27FC236}">
                <a16:creationId xmlns:a16="http://schemas.microsoft.com/office/drawing/2014/main" id="{0FE7E77F-2B63-41DE-8165-BDEE11C9F331}"/>
              </a:ext>
            </a:extLst>
          </p:cNvPr>
          <p:cNvSpPr>
            <a:spLocks noGrp="1"/>
          </p:cNvSpPr>
          <p:nvPr>
            <p:ph type="subTitle" idx="19"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ABD24BEE-D038-49C1-B5F1-16BF49C61684}"/>
              </a:ext>
            </a:extLst>
          </p:cNvPr>
          <p:cNvSpPr>
            <a:spLocks noGrp="1"/>
          </p:cNvSpPr>
          <p:nvPr>
            <p:ph type="body" sz="quarter" idx="20"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400682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merierte Lis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4" y="1628800"/>
            <a:ext cx="10966450" cy="3960000"/>
          </a:xfrm>
        </p:spPr>
        <p:txBody>
          <a:bodyPr/>
          <a:lstStyle>
            <a:lvl1pPr>
              <a:buFont typeface="+mj-lt"/>
              <a:buAutoNum type="arabicPeriod"/>
              <a:defRPr/>
            </a:lvl1pPr>
            <a:lvl2pPr>
              <a:buFont typeface="+mj-lt"/>
              <a:buAutoNum type="arabicPeriod"/>
              <a:defRPr/>
            </a:lvl2pPr>
            <a:lvl3pPr>
              <a:buFont typeface="+mj-lt"/>
              <a:buAutoNum type="arabicPeriod"/>
              <a:defRPr/>
            </a:lvl3pPr>
            <a:lvl4pPr>
              <a:buFont typeface="+mj-lt"/>
              <a:buAutoNum type="arabicPeriod"/>
              <a:defRPr/>
            </a:lvl4pPr>
            <a:lvl5pPr>
              <a:buFont typeface="+mj-lt"/>
              <a:buAutoNum type="arabicPeriod"/>
              <a:defRPr/>
            </a:lvl5p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Foliennummernplatzhalter 4">
            <a:extLst>
              <a:ext uri="{FF2B5EF4-FFF2-40B4-BE49-F238E27FC236}">
                <a16:creationId xmlns:a16="http://schemas.microsoft.com/office/drawing/2014/main" id="{22C2E53C-3B8E-4460-865B-8C32F0F41EB8}"/>
              </a:ext>
            </a:extLst>
          </p:cNvPr>
          <p:cNvSpPr>
            <a:spLocks noGrp="1"/>
          </p:cNvSpPr>
          <p:nvPr>
            <p:ph type="sldNum" sz="quarter" idx="16"/>
          </p:nvPr>
        </p:nvSpPr>
        <p:spPr/>
        <p:txBody>
          <a:bodyPr/>
          <a:lstStyle/>
          <a:p>
            <a:fld id="{BAC3B2E6-D0FB-418D-ABC3-9FF10EC9D87F}" type="slidenum">
              <a:rPr lang="de-CH" smtClean="0"/>
              <a:pPr/>
              <a:t>‹#›</a:t>
            </a:fld>
            <a:endParaRPr lang="de-CH"/>
          </a:p>
        </p:txBody>
      </p:sp>
      <p:sp>
        <p:nvSpPr>
          <p:cNvPr id="6" name="Fußzeilenplatzhalter 5">
            <a:extLst>
              <a:ext uri="{FF2B5EF4-FFF2-40B4-BE49-F238E27FC236}">
                <a16:creationId xmlns:a16="http://schemas.microsoft.com/office/drawing/2014/main" id="{683B1133-9345-4057-AD80-C4FFF3484D54}"/>
              </a:ext>
            </a:extLst>
          </p:cNvPr>
          <p:cNvSpPr>
            <a:spLocks noGrp="1"/>
          </p:cNvSpPr>
          <p:nvPr>
            <p:ph type="ftr" sz="quarter" idx="18"/>
          </p:nvPr>
        </p:nvSpPr>
        <p:spPr/>
        <p:txBody>
          <a:bodyPr/>
          <a:lstStyle/>
          <a:p>
            <a:r>
              <a:rPr lang="de-CH"/>
              <a:t>Datum / Autor/in</a:t>
            </a:r>
          </a:p>
        </p:txBody>
      </p:sp>
      <p:sp>
        <p:nvSpPr>
          <p:cNvPr id="8" name="Untertitel 2">
            <a:extLst>
              <a:ext uri="{FF2B5EF4-FFF2-40B4-BE49-F238E27FC236}">
                <a16:creationId xmlns:a16="http://schemas.microsoft.com/office/drawing/2014/main" id="{0FE7E77F-2B63-41DE-8165-BDEE11C9F331}"/>
              </a:ext>
            </a:extLst>
          </p:cNvPr>
          <p:cNvSpPr>
            <a:spLocks noGrp="1"/>
          </p:cNvSpPr>
          <p:nvPr>
            <p:ph type="subTitle" idx="19"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ABD24BEE-D038-49C1-B5F1-16BF49C61684}"/>
              </a:ext>
            </a:extLst>
          </p:cNvPr>
          <p:cNvSpPr>
            <a:spLocks noGrp="1"/>
          </p:cNvSpPr>
          <p:nvPr>
            <p:ph type="body" sz="quarter" idx="20"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2442914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 Id="rId30"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8972A91-F1E0-B5C1-EA3D-0B4C9B662944}"/>
              </a:ext>
            </a:extLst>
          </p:cNvPr>
          <p:cNvGraphicFramePr>
            <a:graphicFrameLocks noChangeAspect="1"/>
          </p:cNvGraphicFramePr>
          <p:nvPr userDrawn="1">
            <p:custDataLst>
              <p:tags r:id="rId26"/>
            </p:custDataLst>
            <p:extLst>
              <p:ext uri="{D42A27DB-BD31-4B8C-83A1-F6EECF244321}">
                <p14:modId xmlns:p14="http://schemas.microsoft.com/office/powerpoint/2010/main" val="1105827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7" imgW="471" imgH="470" progId="TCLayout.ActiveDocument.1">
                  <p:embed/>
                </p:oleObj>
              </mc:Choice>
              <mc:Fallback>
                <p:oleObj name="think-cell Folie" r:id="rId27" imgW="471" imgH="470" progId="TCLayout.ActiveDocument.1">
                  <p:embed/>
                  <p:pic>
                    <p:nvPicPr>
                      <p:cNvPr id="4" name="think-cell data - do not delete" hidden="1">
                        <a:extLst>
                          <a:ext uri="{FF2B5EF4-FFF2-40B4-BE49-F238E27FC236}">
                            <a16:creationId xmlns:a16="http://schemas.microsoft.com/office/drawing/2014/main" id="{F8972A91-F1E0-B5C1-EA3D-0B4C9B662944}"/>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E5802473-420B-4947-AA59-3D9988DBBD1E}"/>
              </a:ext>
            </a:extLst>
          </p:cNvPr>
          <p:cNvSpPr>
            <a:spLocks noGrp="1"/>
          </p:cNvSpPr>
          <p:nvPr>
            <p:ph type="title"/>
          </p:nvPr>
        </p:nvSpPr>
        <p:spPr>
          <a:xfrm>
            <a:off x="601664" y="548680"/>
            <a:ext cx="10966450" cy="297554"/>
          </a:xfrm>
          <a:prstGeom prst="rect">
            <a:avLst/>
          </a:prstGeom>
        </p:spPr>
        <p:txBody>
          <a:bodyPr vert="horz" lIns="0" tIns="0" rIns="0" bIns="0" rtlCol="0" anchor="t" anchorCtr="0">
            <a:noAutofit/>
          </a:bodyPr>
          <a:lstStyle/>
          <a:p>
            <a:endParaRPr lang="de-CH" noProof="0"/>
          </a:p>
        </p:txBody>
      </p:sp>
      <p:sp>
        <p:nvSpPr>
          <p:cNvPr id="3" name="Textplatzhalter 2">
            <a:extLst>
              <a:ext uri="{FF2B5EF4-FFF2-40B4-BE49-F238E27FC236}">
                <a16:creationId xmlns:a16="http://schemas.microsoft.com/office/drawing/2014/main" id="{068DAA4F-BA12-41B6-96D2-D098082C8A60}"/>
              </a:ext>
            </a:extLst>
          </p:cNvPr>
          <p:cNvSpPr>
            <a:spLocks noGrp="1"/>
          </p:cNvSpPr>
          <p:nvPr>
            <p:ph type="body" idx="1"/>
          </p:nvPr>
        </p:nvSpPr>
        <p:spPr>
          <a:xfrm>
            <a:off x="601664" y="1595194"/>
            <a:ext cx="10966450" cy="3994047"/>
          </a:xfrm>
          <a:prstGeom prst="rect">
            <a:avLst/>
          </a:prstGeom>
        </p:spPr>
        <p:txBody>
          <a:bodyPr vert="horz" lIns="0" tIns="0" rIns="0" bIns="0" rtlCol="0" anchor="t" anchorCtr="0">
            <a:noAutofit/>
          </a:bodyPr>
          <a:lstStyle/>
          <a:p>
            <a:pPr lvl="0"/>
            <a:r>
              <a:rPr lang="de-CH" noProof="0"/>
              <a:t>Erste Ebene</a:t>
            </a:r>
          </a:p>
          <a:p>
            <a:pPr lvl="1"/>
            <a:r>
              <a:rPr lang="de-CH" noProof="0"/>
              <a:t>Zweite Ebene</a:t>
            </a:r>
          </a:p>
          <a:p>
            <a:pPr lvl="2"/>
            <a:r>
              <a:rPr lang="de-CH" noProof="0"/>
              <a:t>Dritte Ebene</a:t>
            </a:r>
          </a:p>
          <a:p>
            <a:pPr lvl="3"/>
            <a:r>
              <a:rPr lang="de-CH" noProof="0"/>
              <a:t>Vierte Ebene</a:t>
            </a:r>
          </a:p>
          <a:p>
            <a:pPr lvl="4"/>
            <a:r>
              <a:rPr lang="de-CH" noProof="0"/>
              <a:t>Fünfte Ebene</a:t>
            </a:r>
          </a:p>
          <a:p>
            <a:pPr lvl="5"/>
            <a:r>
              <a:rPr lang="de-CH" noProof="0"/>
              <a:t>Sechste Ebene</a:t>
            </a:r>
          </a:p>
          <a:p>
            <a:pPr lvl="6"/>
            <a:r>
              <a:rPr lang="de-CH" noProof="0"/>
              <a:t>Siebte Ebene</a:t>
            </a:r>
          </a:p>
          <a:p>
            <a:pPr lvl="7"/>
            <a:r>
              <a:rPr lang="de-CH" noProof="0"/>
              <a:t>Achte Ebene</a:t>
            </a:r>
          </a:p>
          <a:p>
            <a:pPr lvl="8"/>
            <a:r>
              <a:rPr lang="de-CH" noProof="0"/>
              <a:t>Neunte Ebene</a:t>
            </a:r>
          </a:p>
        </p:txBody>
      </p:sp>
      <p:sp>
        <p:nvSpPr>
          <p:cNvPr id="5" name="Fußzeilenplatzhalter 4">
            <a:extLst>
              <a:ext uri="{FF2B5EF4-FFF2-40B4-BE49-F238E27FC236}">
                <a16:creationId xmlns:a16="http://schemas.microsoft.com/office/drawing/2014/main" id="{E554A5E9-95F6-47BD-8853-B29A1F560E5C}"/>
              </a:ext>
            </a:extLst>
          </p:cNvPr>
          <p:cNvSpPr>
            <a:spLocks noGrp="1"/>
          </p:cNvSpPr>
          <p:nvPr>
            <p:ph type="ftr" sz="quarter" idx="3"/>
          </p:nvPr>
        </p:nvSpPr>
        <p:spPr>
          <a:xfrm>
            <a:off x="601663" y="6356351"/>
            <a:ext cx="7550150" cy="241002"/>
          </a:xfrm>
          <a:prstGeom prst="rect">
            <a:avLst/>
          </a:prstGeom>
        </p:spPr>
        <p:txBody>
          <a:bodyPr vert="horz" wrap="none" lIns="0" tIns="0" rIns="0" bIns="0" rtlCol="0" anchor="b" anchorCtr="0">
            <a:noAutofit/>
          </a:bodyPr>
          <a:lstStyle>
            <a:lvl1pPr algn="l">
              <a:lnSpc>
                <a:spcPct val="105000"/>
              </a:lnSpc>
              <a:defRPr sz="1000" spc="30" baseline="0">
                <a:solidFill>
                  <a:schemeClr val="tx1"/>
                </a:solidFill>
              </a:defRPr>
            </a:lvl1pPr>
          </a:lstStyle>
          <a:p>
            <a:r>
              <a:rPr lang="de-CH"/>
              <a:t>Datum / Autor/in</a:t>
            </a:r>
          </a:p>
        </p:txBody>
      </p:sp>
      <p:sp>
        <p:nvSpPr>
          <p:cNvPr id="6" name="Foliennummernplatzhalter 5">
            <a:extLst>
              <a:ext uri="{FF2B5EF4-FFF2-40B4-BE49-F238E27FC236}">
                <a16:creationId xmlns:a16="http://schemas.microsoft.com/office/drawing/2014/main" id="{7D28E344-95BD-4D2C-9B3B-F844A29D69E0}"/>
              </a:ext>
            </a:extLst>
          </p:cNvPr>
          <p:cNvSpPr>
            <a:spLocks noGrp="1"/>
          </p:cNvSpPr>
          <p:nvPr>
            <p:ph type="sldNum" sz="quarter" idx="4"/>
          </p:nvPr>
        </p:nvSpPr>
        <p:spPr>
          <a:xfrm>
            <a:off x="8610599" y="6356351"/>
            <a:ext cx="2964873" cy="241002"/>
          </a:xfrm>
          <a:prstGeom prst="rect">
            <a:avLst/>
          </a:prstGeom>
        </p:spPr>
        <p:txBody>
          <a:bodyPr vert="horz" lIns="0" tIns="0" rIns="0" bIns="0" rtlCol="0" anchor="b" anchorCtr="0">
            <a:noAutofit/>
          </a:bodyPr>
          <a:lstStyle>
            <a:lvl1pPr algn="r">
              <a:defRPr sz="1000" spc="30" baseline="0">
                <a:solidFill>
                  <a:schemeClr val="tx1"/>
                </a:solidFill>
              </a:defRPr>
            </a:lvl1pPr>
          </a:lstStyle>
          <a:p>
            <a:fld id="{410EAD9B-26B6-48BD-8058-5208D116D1EB}" type="slidenum">
              <a:rPr lang="de-CH" smtClean="0"/>
              <a:pPr/>
              <a:t>‹#›</a:t>
            </a:fld>
            <a:endParaRPr lang="de-CH"/>
          </a:p>
        </p:txBody>
      </p:sp>
      <p:pic>
        <p:nvPicPr>
          <p:cNvPr id="18" name="Grafik 17">
            <a:extLst>
              <a:ext uri="{FF2B5EF4-FFF2-40B4-BE49-F238E27FC236}">
                <a16:creationId xmlns:a16="http://schemas.microsoft.com/office/drawing/2014/main" id="{629E7BDA-55C8-4A7D-89CC-B559BAA1C58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308608" y="306360"/>
            <a:ext cx="1260000" cy="186480"/>
          </a:xfrm>
          <a:prstGeom prst="rect">
            <a:avLst/>
          </a:prstGeom>
        </p:spPr>
      </p:pic>
    </p:spTree>
    <p:extLst>
      <p:ext uri="{BB962C8B-B14F-4D97-AF65-F5344CB8AC3E}">
        <p14:creationId xmlns:p14="http://schemas.microsoft.com/office/powerpoint/2010/main" val="37917165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96" r:id="rId7"/>
    <p:sldLayoutId id="2147483650" r:id="rId8"/>
    <p:sldLayoutId id="2147483697" r:id="rId9"/>
    <p:sldLayoutId id="2147483666" r:id="rId10"/>
    <p:sldLayoutId id="2147483667" r:id="rId11"/>
    <p:sldLayoutId id="2147483668" r:id="rId12"/>
    <p:sldLayoutId id="2147483669" r:id="rId13"/>
    <p:sldLayoutId id="2147483670" r:id="rId14"/>
    <p:sldLayoutId id="2147483671" r:id="rId15"/>
    <p:sldLayoutId id="2147483689" r:id="rId16"/>
    <p:sldLayoutId id="2147483690" r:id="rId17"/>
    <p:sldLayoutId id="2147483654" r:id="rId18"/>
    <p:sldLayoutId id="2147483684" r:id="rId19"/>
    <p:sldLayoutId id="2147483685" r:id="rId20"/>
    <p:sldLayoutId id="2147483686" r:id="rId21"/>
    <p:sldLayoutId id="2147483687" r:id="rId22"/>
    <p:sldLayoutId id="2147483688" r:id="rId23"/>
    <p:sldLayoutId id="2147483655" r:id="rId24"/>
  </p:sldLayoutIdLst>
  <p:hf hdr="0" dt="0"/>
  <p:txStyles>
    <p:titleStyle>
      <a:lvl1pPr algn="l" defTabSz="914400" rtl="0" eaLnBrk="1" latinLnBrk="0" hangingPunct="1">
        <a:lnSpc>
          <a:spcPct val="101000"/>
        </a:lnSpc>
        <a:spcBef>
          <a:spcPct val="0"/>
        </a:spcBef>
        <a:buNone/>
        <a:defRPr sz="2400" b="1" kern="1200" spc="30" baseline="0">
          <a:solidFill>
            <a:schemeClr val="tx1"/>
          </a:solidFill>
          <a:latin typeface="+mj-lt"/>
          <a:ea typeface="+mj-ea"/>
          <a:cs typeface="+mj-cs"/>
        </a:defRPr>
      </a:lvl1pPr>
    </p:titleStyle>
    <p:body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9" userDrawn="1">
          <p15:clr>
            <a:srgbClr val="F26B43"/>
          </p15:clr>
        </p15:guide>
        <p15:guide id="3" pos="7287" userDrawn="1">
          <p15:clr>
            <a:srgbClr val="F26B43"/>
          </p15:clr>
        </p15:guide>
        <p15:guide id="4" pos="4926" userDrawn="1">
          <p15:clr>
            <a:srgbClr val="F26B43"/>
          </p15:clr>
        </p15:guide>
        <p15:guide id="5" pos="3733" userDrawn="1">
          <p15:clr>
            <a:srgbClr val="F26B43"/>
          </p15:clr>
        </p15:guide>
        <p15:guide id="6" pos="3945" userDrawn="1">
          <p15:clr>
            <a:srgbClr val="F26B43"/>
          </p15:clr>
        </p15:guide>
        <p15:guide id="7" pos="2550" userDrawn="1">
          <p15:clr>
            <a:srgbClr val="F26B43"/>
          </p15:clr>
        </p15:guide>
        <p15:guide id="8" pos="2751" userDrawn="1">
          <p15:clr>
            <a:srgbClr val="F26B43"/>
          </p15:clr>
        </p15:guide>
        <p15:guide id="9" pos="5135" userDrawn="1">
          <p15:clr>
            <a:srgbClr val="F26B43"/>
          </p15:clr>
        </p15:guide>
        <p15:guide id="10" pos="6108" userDrawn="1">
          <p15:clr>
            <a:srgbClr val="F26B43"/>
          </p15:clr>
        </p15:guide>
        <p15:guide id="11" pos="6317" userDrawn="1">
          <p15:clr>
            <a:srgbClr val="F26B43"/>
          </p15:clr>
        </p15:guide>
        <p15:guide id="12" pos="1357" userDrawn="1">
          <p15:clr>
            <a:srgbClr val="F26B43"/>
          </p15:clr>
        </p15:guide>
        <p15:guide id="13" pos="15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jpe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5.xml"/><Relationship Id="rId7" Type="http://schemas.openxmlformats.org/officeDocument/2006/relationships/image" Target="../media/image9.jpeg"/><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7D670A0-D9F3-A6A2-59D7-07336E144A93}"/>
              </a:ext>
            </a:extLst>
          </p:cNvPr>
          <p:cNvGraphicFramePr>
            <a:graphicFrameLocks noChangeAspect="1"/>
          </p:cNvGraphicFramePr>
          <p:nvPr>
            <p:custDataLst>
              <p:tags r:id="rId1"/>
            </p:custDataLst>
            <p:extLst>
              <p:ext uri="{D42A27DB-BD31-4B8C-83A1-F6EECF244321}">
                <p14:modId xmlns:p14="http://schemas.microsoft.com/office/powerpoint/2010/main" val="1995744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14" imgH="314" progId="TCLayout.ActiveDocument.1">
                  <p:embed/>
                </p:oleObj>
              </mc:Choice>
              <mc:Fallback>
                <p:oleObj name="think-cell Folie" r:id="rId3" imgW="314" imgH="314" progId="TCLayout.ActiveDocument.1">
                  <p:embed/>
                  <p:pic>
                    <p:nvPicPr>
                      <p:cNvPr id="6" name="think-cell data - do not delete" hidden="1">
                        <a:extLst>
                          <a:ext uri="{FF2B5EF4-FFF2-40B4-BE49-F238E27FC236}">
                            <a16:creationId xmlns:a16="http://schemas.microsoft.com/office/drawing/2014/main" id="{57D670A0-D9F3-A6A2-59D7-07336E144A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9108F62C-E386-34FF-73FB-4F78BCC0DD10}"/>
              </a:ext>
            </a:extLst>
          </p:cNvPr>
          <p:cNvSpPr>
            <a:spLocks noGrp="1"/>
          </p:cNvSpPr>
          <p:nvPr>
            <p:ph type="body" sz="quarter" idx="13"/>
          </p:nvPr>
        </p:nvSpPr>
        <p:spPr>
          <a:solidFill>
            <a:schemeClr val="bg2"/>
          </a:solidFill>
        </p:spPr>
        <p:txBody>
          <a:bodyPr/>
          <a:lstStyle/>
          <a:p>
            <a:r>
              <a:rPr lang="fr-FR">
                <a:solidFill>
                  <a:schemeClr val="tx1"/>
                </a:solidFill>
              </a:rPr>
              <a:t>Septembre 2025</a:t>
            </a:r>
          </a:p>
        </p:txBody>
      </p:sp>
      <p:sp>
        <p:nvSpPr>
          <p:cNvPr id="3" name="Untertitel 2">
            <a:extLst>
              <a:ext uri="{FF2B5EF4-FFF2-40B4-BE49-F238E27FC236}">
                <a16:creationId xmlns:a16="http://schemas.microsoft.com/office/drawing/2014/main" id="{1EA6034A-9DCE-37AA-B6B1-4BEF0D0439EF}"/>
              </a:ext>
            </a:extLst>
          </p:cNvPr>
          <p:cNvSpPr>
            <a:spLocks noGrp="1"/>
          </p:cNvSpPr>
          <p:nvPr>
            <p:ph type="subTitle" idx="1"/>
          </p:nvPr>
        </p:nvSpPr>
        <p:spPr>
          <a:xfrm>
            <a:off x="601664" y="3839277"/>
            <a:ext cx="9610299" cy="1396752"/>
          </a:xfrm>
        </p:spPr>
        <p:txBody>
          <a:bodyPr/>
          <a:lstStyle/>
          <a:p>
            <a:r>
              <a:rPr lang="fr-FR"/>
              <a:t>Les informations à connaître concernant la campagne de communication dédiée à la place bancaire suisse</a:t>
            </a:r>
          </a:p>
        </p:txBody>
      </p:sp>
      <p:sp>
        <p:nvSpPr>
          <p:cNvPr id="4" name="Titel 3">
            <a:extLst>
              <a:ext uri="{FF2B5EF4-FFF2-40B4-BE49-F238E27FC236}">
                <a16:creationId xmlns:a16="http://schemas.microsoft.com/office/drawing/2014/main" id="{B99C4369-0DD0-67F2-B224-B2E0DE073984}"/>
              </a:ext>
            </a:extLst>
          </p:cNvPr>
          <p:cNvSpPr>
            <a:spLocks noGrp="1"/>
          </p:cNvSpPr>
          <p:nvPr>
            <p:ph type="ctrTitle"/>
          </p:nvPr>
        </p:nvSpPr>
        <p:spPr>
          <a:xfrm>
            <a:off x="601662" y="1528788"/>
            <a:ext cx="11118390" cy="2042139"/>
          </a:xfrm>
        </p:spPr>
        <p:txBody>
          <a:bodyPr vert="horz"/>
          <a:lstStyle/>
          <a:p>
            <a:r>
              <a:rPr lang="fr-FR" sz="5200"/>
              <a:t>«Avec les banques. Pour la Suisse.»</a:t>
            </a:r>
          </a:p>
        </p:txBody>
      </p:sp>
      <p:sp>
        <p:nvSpPr>
          <p:cNvPr id="5" name="Textplatzhalter 4">
            <a:extLst>
              <a:ext uri="{FF2B5EF4-FFF2-40B4-BE49-F238E27FC236}">
                <a16:creationId xmlns:a16="http://schemas.microsoft.com/office/drawing/2014/main" id="{3C369873-B785-9BF7-033A-EE2F6ED0703C}"/>
              </a:ext>
            </a:extLst>
          </p:cNvPr>
          <p:cNvSpPr>
            <a:spLocks noGrp="1"/>
          </p:cNvSpPr>
          <p:nvPr>
            <p:ph type="body" sz="quarter" idx="15"/>
          </p:nvPr>
        </p:nvSpPr>
        <p:spPr/>
        <p:txBody>
          <a:bodyPr/>
          <a:lstStyle/>
          <a:p>
            <a:endParaRPr lang="de-CH"/>
          </a:p>
        </p:txBody>
      </p:sp>
    </p:spTree>
    <p:extLst>
      <p:ext uri="{BB962C8B-B14F-4D97-AF65-F5344CB8AC3E}">
        <p14:creationId xmlns:p14="http://schemas.microsoft.com/office/powerpoint/2010/main" val="365521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B0FF3F9-5230-529B-59DE-5EA4E8435216}"/>
              </a:ext>
            </a:extLst>
          </p:cNvPr>
          <p:cNvGraphicFramePr>
            <a:graphicFrameLocks noChangeAspect="1"/>
          </p:cNvGraphicFramePr>
          <p:nvPr>
            <p:custDataLst>
              <p:tags r:id="rId1"/>
            </p:custDataLst>
            <p:extLst>
              <p:ext uri="{D42A27DB-BD31-4B8C-83A1-F6EECF244321}">
                <p14:modId xmlns:p14="http://schemas.microsoft.com/office/powerpoint/2010/main" val="572184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14" imgH="314" progId="TCLayout.ActiveDocument.1">
                  <p:embed/>
                </p:oleObj>
              </mc:Choice>
              <mc:Fallback>
                <p:oleObj name="think-cell Folie" r:id="rId4" imgW="314" imgH="314" progId="TCLayout.ActiveDocument.1">
                  <p:embed/>
                  <p:pic>
                    <p:nvPicPr>
                      <p:cNvPr id="8" name="think-cell data - do not delete" hidden="1">
                        <a:extLst>
                          <a:ext uri="{FF2B5EF4-FFF2-40B4-BE49-F238E27FC236}">
                            <a16:creationId xmlns:a16="http://schemas.microsoft.com/office/drawing/2014/main" id="{7B0FF3F9-5230-529B-59DE-5EA4E84352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087FB99-53A8-57EC-F016-73A757C53B2F}"/>
              </a:ext>
            </a:extLst>
          </p:cNvPr>
          <p:cNvSpPr>
            <a:spLocks noGrp="1"/>
          </p:cNvSpPr>
          <p:nvPr>
            <p:ph type="title"/>
          </p:nvPr>
        </p:nvSpPr>
        <p:spPr/>
        <p:txBody>
          <a:bodyPr vert="horz"/>
          <a:lstStyle/>
          <a:p>
            <a:r>
              <a:rPr lang="fr-FR"/>
              <a:t>Campagne de communication dédiée à la place bancaire suisse</a:t>
            </a:r>
          </a:p>
        </p:txBody>
      </p:sp>
      <p:sp>
        <p:nvSpPr>
          <p:cNvPr id="3" name="Inhaltsplatzhalter 2">
            <a:extLst>
              <a:ext uri="{FF2B5EF4-FFF2-40B4-BE49-F238E27FC236}">
                <a16:creationId xmlns:a16="http://schemas.microsoft.com/office/drawing/2014/main" id="{EA654DD3-DE6E-806A-701F-1374A6BD37D9}"/>
              </a:ext>
            </a:extLst>
          </p:cNvPr>
          <p:cNvSpPr>
            <a:spLocks noGrp="1"/>
          </p:cNvSpPr>
          <p:nvPr>
            <p:ph idx="1"/>
          </p:nvPr>
        </p:nvSpPr>
        <p:spPr>
          <a:xfrm>
            <a:off x="601664" y="1776407"/>
            <a:ext cx="10966450" cy="3241364"/>
          </a:xfrm>
          <a:solidFill>
            <a:schemeClr val="accent5">
              <a:lumMod val="20000"/>
              <a:lumOff val="80000"/>
            </a:schemeClr>
          </a:solidFill>
        </p:spPr>
        <p:txBody>
          <a:bodyPr lIns="180000" tIns="180000" rIns="180000" bIns="180000"/>
          <a:lstStyle/>
          <a:p>
            <a:pPr marL="0" indent="0" fontAlgn="base">
              <a:lnSpc>
                <a:spcPts val="1900"/>
              </a:lnSpc>
              <a:spcAft>
                <a:spcPts val="1800"/>
              </a:spcAft>
              <a:buNone/>
            </a:pPr>
            <a:r>
              <a:rPr lang="fr-FR" sz="1400"/>
              <a:t>La place bancaire suisse est synonyme de stabilité, de capacité d’innovation et d’engagement – des valeurs qui guident notre travail au quotidien et dont nous pouvons être fiers. Pourtant, ces dernières années, l’image de notre branche dans le public a eu tendance à se troubler. Dans un environnement où la confiance ne va plus de soi, convaincre en coulisse ne suffit pas. La visibilité et la volonté de dialogue sont indispensables. Car pour construire des relations de confiance, il faut être ouvert et perçu comme tel. </a:t>
            </a:r>
          </a:p>
          <a:p>
            <a:pPr marL="0" indent="0" fontAlgn="base">
              <a:lnSpc>
                <a:spcPts val="1900"/>
              </a:lnSpc>
              <a:spcAft>
                <a:spcPts val="1800"/>
              </a:spcAft>
              <a:buNone/>
            </a:pPr>
            <a:r>
              <a:rPr lang="fr-FR" sz="1400"/>
              <a:t>C’est pourquoi </a:t>
            </a:r>
            <a:r>
              <a:rPr lang="fr-FR" sz="1400" err="1"/>
              <a:t>Swiss</a:t>
            </a:r>
            <a:r>
              <a:rPr lang="fr-FR" sz="1400"/>
              <a:t> Banking, l’association faîtière des banques en Suisse, a lancé une campagne de communication nationale. Celle-ci s’appuie sur des vidéos et des podcasts aussi parlants que captivants, diffusés principalement sur LinkedIn, Instagram, Spotify et YouTube. L’objectif est de renforcer le dialogue avec le grand public. A cet effet, la campagne entend montrer de manière attrayante et contemporaine combien les banques en Suisse sont diverses et tournées vers l’avenir, mais aussi à quel point notre branche est importante pour la société et pour l’économie de notre pays. </a:t>
            </a:r>
          </a:p>
          <a:p>
            <a:pPr marL="0" indent="0" fontAlgn="base">
              <a:lnSpc>
                <a:spcPts val="1900"/>
              </a:lnSpc>
              <a:spcAft>
                <a:spcPts val="1800"/>
              </a:spcAft>
              <a:buNone/>
            </a:pPr>
            <a:r>
              <a:rPr lang="fr-FR" sz="1400" b="1"/>
              <a:t>Ensemble, nous pouvons envoyer un message fort en faveur de la place bancaire suisse. Rejoignez-nous! </a:t>
            </a:r>
          </a:p>
          <a:p>
            <a:pPr marL="0" indent="0" fontAlgn="base">
              <a:lnSpc>
                <a:spcPts val="1900"/>
              </a:lnSpc>
              <a:spcAft>
                <a:spcPts val="1800"/>
              </a:spcAft>
              <a:buNone/>
            </a:pPr>
            <a:endParaRPr lang="de-CH" sz="1400" b="1"/>
          </a:p>
          <a:p>
            <a:pPr marL="0" indent="0" fontAlgn="base">
              <a:lnSpc>
                <a:spcPts val="1900"/>
              </a:lnSpc>
              <a:spcAft>
                <a:spcPts val="1800"/>
              </a:spcAft>
              <a:buNone/>
            </a:pPr>
            <a:endParaRPr lang="de-CH" sz="1400" b="1"/>
          </a:p>
          <a:p>
            <a:pPr marL="0" indent="0" fontAlgn="base">
              <a:lnSpc>
                <a:spcPts val="1900"/>
              </a:lnSpc>
              <a:spcAft>
                <a:spcPts val="1800"/>
              </a:spcAft>
              <a:buNone/>
            </a:pPr>
            <a:endParaRPr lang="de-CH" sz="1400" b="1"/>
          </a:p>
          <a:p>
            <a:pPr marL="0" indent="0" fontAlgn="base">
              <a:lnSpc>
                <a:spcPts val="1900"/>
              </a:lnSpc>
              <a:spcAft>
                <a:spcPts val="1800"/>
              </a:spcAft>
              <a:buNone/>
            </a:pPr>
            <a:endParaRPr lang="de-CH" sz="1400" b="1"/>
          </a:p>
          <a:p>
            <a:pPr marL="0" indent="0" fontAlgn="base">
              <a:lnSpc>
                <a:spcPts val="1900"/>
              </a:lnSpc>
              <a:spcAft>
                <a:spcPts val="1800"/>
              </a:spcAft>
              <a:buNone/>
            </a:pPr>
            <a:endParaRPr lang="de-CH" sz="1400" b="1"/>
          </a:p>
        </p:txBody>
      </p:sp>
      <p:sp>
        <p:nvSpPr>
          <p:cNvPr id="4" name="Foliennummernplatzhalter 3">
            <a:extLst>
              <a:ext uri="{FF2B5EF4-FFF2-40B4-BE49-F238E27FC236}">
                <a16:creationId xmlns:a16="http://schemas.microsoft.com/office/drawing/2014/main" id="{8562AF97-5AD6-9832-7443-5196321B7B6E}"/>
              </a:ext>
            </a:extLst>
          </p:cNvPr>
          <p:cNvSpPr>
            <a:spLocks noGrp="1"/>
          </p:cNvSpPr>
          <p:nvPr>
            <p:ph type="sldNum" sz="quarter" idx="16"/>
          </p:nvPr>
        </p:nvSpPr>
        <p:spPr/>
        <p:txBody>
          <a:bodyPr/>
          <a:lstStyle/>
          <a:p>
            <a:fld id="{675B9A05-458B-43B6-BBD0-5790EE033AC4}" type="slidenum">
              <a:rPr lang="de-CH" smtClean="0"/>
              <a:pPr/>
              <a:t>2</a:t>
            </a:fld>
            <a:endParaRPr lang="de-CH"/>
          </a:p>
        </p:txBody>
      </p:sp>
      <p:sp>
        <p:nvSpPr>
          <p:cNvPr id="5" name="Fußzeilenplatzhalter 4">
            <a:extLst>
              <a:ext uri="{FF2B5EF4-FFF2-40B4-BE49-F238E27FC236}">
                <a16:creationId xmlns:a16="http://schemas.microsoft.com/office/drawing/2014/main" id="{AFDC7FD5-1754-F19A-3A5A-4E7B2E73452D}"/>
              </a:ext>
            </a:extLst>
          </p:cNvPr>
          <p:cNvSpPr>
            <a:spLocks noGrp="1"/>
          </p:cNvSpPr>
          <p:nvPr>
            <p:ph type="ftr" sz="quarter" idx="18"/>
          </p:nvPr>
        </p:nvSpPr>
        <p:spPr/>
        <p:txBody>
          <a:bodyPr/>
          <a:lstStyle/>
          <a:p>
            <a:r>
              <a:rPr lang="fr-FR"/>
              <a:t>Avec les banques. Pour la Suisse.</a:t>
            </a:r>
          </a:p>
        </p:txBody>
      </p:sp>
      <p:sp>
        <p:nvSpPr>
          <p:cNvPr id="6" name="Untertitel 5">
            <a:extLst>
              <a:ext uri="{FF2B5EF4-FFF2-40B4-BE49-F238E27FC236}">
                <a16:creationId xmlns:a16="http://schemas.microsoft.com/office/drawing/2014/main" id="{D92380CB-7219-56FB-A601-5CC481476E73}"/>
              </a:ext>
            </a:extLst>
          </p:cNvPr>
          <p:cNvSpPr>
            <a:spLocks noGrp="1"/>
          </p:cNvSpPr>
          <p:nvPr>
            <p:ph type="subTitle" idx="19"/>
          </p:nvPr>
        </p:nvSpPr>
        <p:spPr/>
        <p:txBody>
          <a:bodyPr/>
          <a:lstStyle/>
          <a:p>
            <a:r>
              <a:rPr lang="fr-FR"/>
              <a:t>Pourquoi c’est le bon moment</a:t>
            </a:r>
          </a:p>
        </p:txBody>
      </p:sp>
    </p:spTree>
    <p:extLst>
      <p:ext uri="{BB962C8B-B14F-4D97-AF65-F5344CB8AC3E}">
        <p14:creationId xmlns:p14="http://schemas.microsoft.com/office/powerpoint/2010/main" val="425436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4579E68-93DD-1206-04BD-9F4EC5D8E10F}"/>
              </a:ext>
            </a:extLst>
          </p:cNvPr>
          <p:cNvGraphicFramePr>
            <a:graphicFrameLocks noChangeAspect="1"/>
          </p:cNvGraphicFramePr>
          <p:nvPr>
            <p:custDataLst>
              <p:tags r:id="rId1"/>
            </p:custDataLst>
            <p:extLst>
              <p:ext uri="{D42A27DB-BD31-4B8C-83A1-F6EECF244321}">
                <p14:modId xmlns:p14="http://schemas.microsoft.com/office/powerpoint/2010/main" val="3168354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0" name="think-cell data - do not delete" hidden="1">
                        <a:extLst>
                          <a:ext uri="{FF2B5EF4-FFF2-40B4-BE49-F238E27FC236}">
                            <a16:creationId xmlns:a16="http://schemas.microsoft.com/office/drawing/2014/main" id="{E4579E68-93DD-1206-04BD-9F4EC5D8E1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2FEDD6D-A039-4F74-A9E0-F9F77F0EF7BB}"/>
              </a:ext>
            </a:extLst>
          </p:cNvPr>
          <p:cNvSpPr>
            <a:spLocks noGrp="1"/>
          </p:cNvSpPr>
          <p:nvPr>
            <p:ph type="title"/>
          </p:nvPr>
        </p:nvSpPr>
        <p:spPr/>
        <p:txBody>
          <a:bodyPr vert="horz"/>
          <a:lstStyle/>
          <a:p>
            <a:r>
              <a:rPr lang="fr-FR"/>
              <a:t>Campagne de communication dédiée à la place bancaire suisse </a:t>
            </a:r>
            <a:br>
              <a:rPr lang="fr-FR"/>
            </a:br>
            <a:r>
              <a:rPr lang="fr-FR" b="0"/>
              <a:t>L’essentiel à retenir</a:t>
            </a:r>
          </a:p>
        </p:txBody>
      </p:sp>
      <p:sp>
        <p:nvSpPr>
          <p:cNvPr id="9" name="Foliennummernplatzhalter 8">
            <a:extLst>
              <a:ext uri="{FF2B5EF4-FFF2-40B4-BE49-F238E27FC236}">
                <a16:creationId xmlns:a16="http://schemas.microsoft.com/office/drawing/2014/main" id="{3A4F0199-D5EC-41A0-9788-3EC055F773AC}"/>
              </a:ext>
            </a:extLst>
          </p:cNvPr>
          <p:cNvSpPr>
            <a:spLocks noGrp="1"/>
          </p:cNvSpPr>
          <p:nvPr>
            <p:ph type="sldNum" sz="quarter" idx="16"/>
          </p:nvPr>
        </p:nvSpPr>
        <p:spPr/>
        <p:txBody>
          <a:bodyPr/>
          <a:lstStyle/>
          <a:p>
            <a:fld id="{40869196-8424-4C64-A03A-9E8E2F80C092}" type="slidenum">
              <a:rPr lang="de-CH" sz="1000" smtClean="0"/>
              <a:t>3</a:t>
            </a:fld>
            <a:endParaRPr lang="de-CH" sz="1000"/>
          </a:p>
        </p:txBody>
      </p:sp>
      <p:sp>
        <p:nvSpPr>
          <p:cNvPr id="4" name="Inhaltsplatzhalter 2">
            <a:extLst>
              <a:ext uri="{FF2B5EF4-FFF2-40B4-BE49-F238E27FC236}">
                <a16:creationId xmlns:a16="http://schemas.microsoft.com/office/drawing/2014/main" id="{A0B4C79C-4878-99B9-9468-AD23F10DBD37}"/>
              </a:ext>
            </a:extLst>
          </p:cNvPr>
          <p:cNvSpPr txBox="1">
            <a:spLocks/>
          </p:cNvSpPr>
          <p:nvPr/>
        </p:nvSpPr>
        <p:spPr>
          <a:xfrm>
            <a:off x="632014" y="1663240"/>
            <a:ext cx="3506956" cy="3960000"/>
          </a:xfrm>
          <a:prstGeom prst="rect">
            <a:avLst/>
          </a:prstGeom>
        </p:spPr>
        <p:txBody>
          <a:bodyPr vert="horz" lIns="0" tIns="0" rIns="0" bIns="0" rtlCol="0" anchor="t" anchorCtr="0">
            <a:noAutofit/>
          </a:bodyPr>
          <a:lst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pPr marL="465750" lvl="2" indent="-285750">
              <a:spcBef>
                <a:spcPts val="300"/>
              </a:spcBef>
              <a:spcAft>
                <a:spcPts val="300"/>
              </a:spcAft>
            </a:pPr>
            <a:endParaRPr lang="de-CH" sz="1400"/>
          </a:p>
          <a:p>
            <a:pPr marL="465750" lvl="2" indent="-285750">
              <a:spcBef>
                <a:spcPts val="300"/>
              </a:spcBef>
              <a:spcAft>
                <a:spcPts val="300"/>
              </a:spcAft>
              <a:buFont typeface="Symbol" panose="05050102010706020507" pitchFamily="18" charset="2"/>
              <a:buChar char="-"/>
            </a:pPr>
            <a:endParaRPr lang="de-CH" sz="1400"/>
          </a:p>
          <a:p>
            <a:pPr marL="465750" lvl="2" indent="-285750">
              <a:spcBef>
                <a:spcPts val="300"/>
              </a:spcBef>
              <a:spcAft>
                <a:spcPts val="300"/>
              </a:spcAft>
              <a:buFont typeface="Symbol" panose="05050102010706020507" pitchFamily="18" charset="2"/>
              <a:buChar char="-"/>
            </a:pPr>
            <a:endParaRPr lang="de-CH" sz="1400"/>
          </a:p>
        </p:txBody>
      </p:sp>
      <p:sp>
        <p:nvSpPr>
          <p:cNvPr id="5" name="Inhaltsplatzhalter 2">
            <a:extLst>
              <a:ext uri="{FF2B5EF4-FFF2-40B4-BE49-F238E27FC236}">
                <a16:creationId xmlns:a16="http://schemas.microsoft.com/office/drawing/2014/main" id="{7C7907E2-3250-C5FF-E3C0-6A89D92D03B0}"/>
              </a:ext>
            </a:extLst>
          </p:cNvPr>
          <p:cNvSpPr txBox="1">
            <a:spLocks/>
          </p:cNvSpPr>
          <p:nvPr/>
        </p:nvSpPr>
        <p:spPr>
          <a:xfrm>
            <a:off x="5634990" y="1774979"/>
            <a:ext cx="5928959" cy="4327687"/>
          </a:xfrm>
          <a:prstGeom prst="rect">
            <a:avLst/>
          </a:prstGeom>
          <a:solidFill>
            <a:srgbClr val="C3E7F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08000" bIns="144000" rtlCol="0" anchor="t" anchorCtr="0"/>
          <a:lstStyle>
            <a:defPPr>
              <a:defRPr lang="de-DE"/>
            </a:defPPr>
            <a:lvl1pPr marL="285750" indent="-285750">
              <a:buFont typeface="Arial" panose="020B0604020202020204" pitchFamily="34" charset="0"/>
              <a:buChar char="•"/>
              <a:defRPr sz="1400" spc="1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spcAft>
                <a:spcPts val="1200"/>
              </a:spcAft>
              <a:buNone/>
            </a:pPr>
            <a:r>
              <a:rPr lang="fr-FR" sz="1300">
                <a:solidFill>
                  <a:schemeClr val="tx1"/>
                </a:solidFill>
              </a:rPr>
              <a:t>BUTS</a:t>
            </a:r>
          </a:p>
          <a:p>
            <a:pPr marL="0" indent="0">
              <a:spcAft>
                <a:spcPts val="1200"/>
              </a:spcAft>
              <a:buNone/>
            </a:pPr>
            <a:r>
              <a:rPr lang="fr-FR" sz="1300" b="1">
                <a:solidFill>
                  <a:schemeClr val="tx1"/>
                </a:solidFill>
              </a:rPr>
              <a:t>Nous voulons générer une perception positive de la place bancaire suisse et de ses acteurs. A cet effet, il s’agit de: </a:t>
            </a:r>
          </a:p>
          <a:p>
            <a:pPr>
              <a:spcAft>
                <a:spcPts val="1200"/>
              </a:spcAft>
            </a:pPr>
            <a:r>
              <a:rPr lang="fr-FR" sz="1300" b="1">
                <a:solidFill>
                  <a:schemeClr val="tx1"/>
                </a:solidFill>
              </a:rPr>
              <a:t>Mieux faire connaître la place bancaire</a:t>
            </a:r>
            <a:br>
              <a:rPr lang="fr-FR" sz="1300">
                <a:solidFill>
                  <a:schemeClr val="tx1"/>
                </a:solidFill>
              </a:rPr>
            </a:br>
            <a:r>
              <a:rPr lang="fr-FR" sz="1300">
                <a:solidFill>
                  <a:schemeClr val="tx1"/>
                </a:solidFill>
              </a:rPr>
              <a:t>En communiquant des informations claires et précises sur les tâches, les performances et les défis de la place bancaire, nous transmettrons les connaissances nécessaires pour en parler objectivement et pour se forger une opinion nuancée.</a:t>
            </a:r>
          </a:p>
          <a:p>
            <a:pPr>
              <a:spcAft>
                <a:spcPts val="1200"/>
              </a:spcAft>
            </a:pPr>
            <a:r>
              <a:rPr lang="fr-FR" sz="1300" b="1">
                <a:solidFill>
                  <a:schemeClr val="tx1"/>
                </a:solidFill>
              </a:rPr>
              <a:t>Créer la confiance</a:t>
            </a:r>
            <a:br>
              <a:rPr lang="fr-FR" sz="1300">
                <a:solidFill>
                  <a:schemeClr val="tx1"/>
                </a:solidFill>
              </a:rPr>
            </a:br>
            <a:r>
              <a:rPr lang="fr-FR" sz="1300">
                <a:solidFill>
                  <a:schemeClr val="tx1"/>
                </a:solidFill>
              </a:rPr>
              <a:t>En diffusant des récits authentiques et tangibles sur le rôle de la place bancaire, en nourrissant un vrai dialogue et en étant ouverts à différentes perspectives, nous affermirons notre crédibilité, source de confiance. </a:t>
            </a:r>
          </a:p>
          <a:p>
            <a:pPr>
              <a:spcAft>
                <a:spcPts val="1200"/>
              </a:spcAft>
            </a:pPr>
            <a:r>
              <a:rPr lang="fr-FR" sz="1300" b="1">
                <a:solidFill>
                  <a:schemeClr val="tx1"/>
                </a:solidFill>
              </a:rPr>
              <a:t>Renforcer la réputation</a:t>
            </a:r>
            <a:br>
              <a:rPr lang="fr-FR" sz="1300">
                <a:solidFill>
                  <a:schemeClr val="tx1"/>
                </a:solidFill>
              </a:rPr>
            </a:br>
            <a:r>
              <a:rPr lang="fr-FR" sz="1300">
                <a:solidFill>
                  <a:schemeClr val="tx1"/>
                </a:solidFill>
              </a:rPr>
              <a:t>En mettant en lumière les apports de la place bancaire à la société et à l’économie suisses, nous soulignerons le rôle des banques en tant que partenaires responsables et piliers porteurs de l’économie nationale. </a:t>
            </a:r>
          </a:p>
        </p:txBody>
      </p:sp>
      <p:sp>
        <p:nvSpPr>
          <p:cNvPr id="3" name="Inhaltsplatzhalter 2">
            <a:extLst>
              <a:ext uri="{FF2B5EF4-FFF2-40B4-BE49-F238E27FC236}">
                <a16:creationId xmlns:a16="http://schemas.microsoft.com/office/drawing/2014/main" id="{72B45E3D-09D2-CE6E-B2F4-54426BF938E1}"/>
              </a:ext>
            </a:extLst>
          </p:cNvPr>
          <p:cNvSpPr txBox="1">
            <a:spLocks/>
          </p:cNvSpPr>
          <p:nvPr/>
        </p:nvSpPr>
        <p:spPr>
          <a:xfrm>
            <a:off x="609790" y="1774982"/>
            <a:ext cx="4710875" cy="43276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defPPr>
              <a:defRPr lang="de-DE"/>
            </a:defPPr>
            <a:lvl1pPr marL="285750" indent="-285750">
              <a:buFont typeface="Arial" panose="020B0604020202020204" pitchFamily="34" charset="0"/>
              <a:buChar char="•"/>
              <a:defRPr sz="1400" spc="1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spcAft>
                <a:spcPts val="1200"/>
              </a:spcAft>
              <a:buNone/>
              <a:tabLst>
                <a:tab pos="1165225" algn="l"/>
              </a:tabLst>
            </a:pPr>
            <a:r>
              <a:rPr lang="fr-FR" sz="1300">
                <a:solidFill>
                  <a:schemeClr val="tx1"/>
                </a:solidFill>
              </a:rPr>
              <a:t>CADRE GENERAL</a:t>
            </a:r>
          </a:p>
          <a:p>
            <a:pPr>
              <a:spcAft>
                <a:spcPts val="1200"/>
              </a:spcAft>
              <a:tabLst>
                <a:tab pos="1165225" algn="l"/>
              </a:tabLst>
            </a:pPr>
            <a:r>
              <a:rPr lang="fr-FR" sz="1300" b="1">
                <a:solidFill>
                  <a:schemeClr val="tx1"/>
                </a:solidFill>
              </a:rPr>
              <a:t>Quoi:</a:t>
            </a:r>
            <a:r>
              <a:rPr lang="fr-FR" sz="1300">
                <a:solidFill>
                  <a:schemeClr val="tx1"/>
                </a:solidFill>
              </a:rPr>
              <a:t> 	une campagne nationale</a:t>
            </a:r>
          </a:p>
          <a:p>
            <a:pPr>
              <a:spcAft>
                <a:spcPts val="1200"/>
              </a:spcAft>
              <a:tabLst>
                <a:tab pos="1165225" algn="l"/>
              </a:tabLst>
            </a:pPr>
            <a:r>
              <a:rPr lang="fr-FR" sz="1300" b="1">
                <a:solidFill>
                  <a:schemeClr val="tx1"/>
                </a:solidFill>
              </a:rPr>
              <a:t>Pourquoi: </a:t>
            </a:r>
            <a:r>
              <a:rPr lang="fr-FR" sz="1300">
                <a:solidFill>
                  <a:schemeClr val="tx1"/>
                </a:solidFill>
              </a:rPr>
              <a:t>	pour rendre visible la contribution des 	banques au modèle gagnant de la Suisse</a:t>
            </a:r>
          </a:p>
          <a:p>
            <a:pPr>
              <a:spcAft>
                <a:spcPts val="1200"/>
              </a:spcAft>
              <a:tabLst>
                <a:tab pos="1165225" algn="l"/>
              </a:tabLst>
            </a:pPr>
            <a:r>
              <a:rPr lang="fr-FR" sz="1300" b="1">
                <a:solidFill>
                  <a:schemeClr val="tx1"/>
                </a:solidFill>
              </a:rPr>
              <a:t>Pour qui:</a:t>
            </a:r>
            <a:r>
              <a:rPr lang="fr-FR" sz="1300">
                <a:solidFill>
                  <a:schemeClr val="tx1"/>
                </a:solidFill>
              </a:rPr>
              <a:t>	pour le grand public en Suisse</a:t>
            </a:r>
          </a:p>
          <a:p>
            <a:pPr>
              <a:spcAft>
                <a:spcPts val="1200"/>
              </a:spcAft>
              <a:tabLst>
                <a:tab pos="1165225" algn="l"/>
              </a:tabLst>
            </a:pPr>
            <a:r>
              <a:rPr lang="fr-FR" sz="1300" b="1">
                <a:solidFill>
                  <a:schemeClr val="tx1"/>
                </a:solidFill>
              </a:rPr>
              <a:t>Où: </a:t>
            </a:r>
            <a:r>
              <a:rPr lang="fr-FR" sz="1300">
                <a:solidFill>
                  <a:schemeClr val="tx1"/>
                </a:solidFill>
              </a:rPr>
              <a:t>	principalement sur des canaux numériques	comme LinkedIn, Instagram, YouTube et 	Spotify </a:t>
            </a:r>
          </a:p>
          <a:p>
            <a:pPr>
              <a:tabLst>
                <a:tab pos="1165225" algn="l"/>
              </a:tabLst>
            </a:pPr>
            <a:r>
              <a:rPr lang="fr-FR" sz="1300" b="1">
                <a:solidFill>
                  <a:schemeClr val="tx1"/>
                </a:solidFill>
              </a:rPr>
              <a:t>Comment: </a:t>
            </a:r>
            <a:r>
              <a:rPr lang="fr-FR" sz="1300">
                <a:solidFill>
                  <a:schemeClr val="tx1"/>
                </a:solidFill>
              </a:rPr>
              <a:t>	</a:t>
            </a:r>
            <a:r>
              <a:rPr lang="fr-FR" sz="1300">
                <a:solidFill>
                  <a:schemeClr val="tx1"/>
                </a:solidFill>
                <a:sym typeface="Wingdings 3" panose="05040102010807070707" pitchFamily="18" charset="2"/>
              </a:rPr>
              <a:t></a:t>
            </a:r>
            <a:r>
              <a:rPr lang="fr-FR" sz="1300">
                <a:solidFill>
                  <a:schemeClr val="tx1"/>
                </a:solidFill>
              </a:rPr>
              <a:t> site dédié à la campagne (plateforme 	d’information)</a:t>
            </a:r>
          </a:p>
          <a:p>
            <a:pPr lvl="1">
              <a:tabLst>
                <a:tab pos="1165225" algn="l"/>
              </a:tabLst>
            </a:pPr>
            <a:r>
              <a:rPr lang="fr-FR" sz="1300">
                <a:solidFill>
                  <a:schemeClr val="tx1"/>
                </a:solidFill>
              </a:rPr>
              <a:t>	</a:t>
            </a:r>
            <a:r>
              <a:rPr lang="fr-FR" sz="1300">
                <a:solidFill>
                  <a:schemeClr val="tx1"/>
                </a:solidFill>
                <a:sym typeface="Wingdings 3" panose="05040102010807070707" pitchFamily="18" charset="2"/>
              </a:rPr>
              <a:t></a:t>
            </a:r>
            <a:r>
              <a:rPr lang="fr-FR" sz="1300">
                <a:solidFill>
                  <a:schemeClr val="tx1"/>
                </a:solidFill>
              </a:rPr>
              <a:t> vidéos, podcasts, </a:t>
            </a:r>
            <a:r>
              <a:rPr lang="fr-FR" sz="1300" err="1">
                <a:solidFill>
                  <a:schemeClr val="tx1"/>
                </a:solidFill>
              </a:rPr>
              <a:t>posts</a:t>
            </a:r>
            <a:r>
              <a:rPr lang="fr-FR" sz="1300">
                <a:solidFill>
                  <a:schemeClr val="tx1"/>
                </a:solidFill>
              </a:rPr>
              <a:t> sur les réseaux 	sociaux</a:t>
            </a:r>
          </a:p>
          <a:p>
            <a:pPr lvl="1">
              <a:spcAft>
                <a:spcPts val="1200"/>
              </a:spcAft>
              <a:tabLst>
                <a:tab pos="1165225" algn="l"/>
              </a:tabLst>
            </a:pPr>
            <a:r>
              <a:rPr lang="fr-FR" sz="1300">
                <a:solidFill>
                  <a:schemeClr val="tx1"/>
                </a:solidFill>
              </a:rPr>
              <a:t>	</a:t>
            </a:r>
            <a:r>
              <a:rPr lang="fr-FR" sz="1300">
                <a:solidFill>
                  <a:schemeClr val="tx1"/>
                </a:solidFill>
                <a:sym typeface="Wingdings 3" panose="05040102010807070707" pitchFamily="18" charset="2"/>
              </a:rPr>
              <a:t></a:t>
            </a:r>
            <a:r>
              <a:rPr lang="fr-FR" sz="1300">
                <a:solidFill>
                  <a:schemeClr val="tx1"/>
                </a:solidFill>
              </a:rPr>
              <a:t> français, allemand, anglais, 	ponctuellement italien</a:t>
            </a:r>
          </a:p>
          <a:p>
            <a:pPr>
              <a:spcAft>
                <a:spcPts val="1200"/>
              </a:spcAft>
              <a:tabLst>
                <a:tab pos="1165225" algn="l"/>
              </a:tabLst>
            </a:pPr>
            <a:r>
              <a:rPr lang="fr-FR" sz="1300" b="1">
                <a:solidFill>
                  <a:schemeClr val="tx1"/>
                </a:solidFill>
              </a:rPr>
              <a:t>Quand: </a:t>
            </a:r>
            <a:r>
              <a:rPr lang="fr-FR" sz="1300">
                <a:solidFill>
                  <a:schemeClr val="tx1"/>
                </a:solidFill>
              </a:rPr>
              <a:t>	lancement le 16 septembre 2025 pour une 	durée d’environ deux ans</a:t>
            </a:r>
          </a:p>
        </p:txBody>
      </p:sp>
      <p:sp>
        <p:nvSpPr>
          <p:cNvPr id="6" name="Fußzeilenplatzhalter 4">
            <a:extLst>
              <a:ext uri="{FF2B5EF4-FFF2-40B4-BE49-F238E27FC236}">
                <a16:creationId xmlns:a16="http://schemas.microsoft.com/office/drawing/2014/main" id="{CB1AA94F-5BFA-8877-A7BE-B88B5E34534D}"/>
              </a:ext>
            </a:extLst>
          </p:cNvPr>
          <p:cNvSpPr>
            <a:spLocks noGrp="1"/>
          </p:cNvSpPr>
          <p:nvPr>
            <p:ph type="ftr" sz="quarter" idx="18"/>
          </p:nvPr>
        </p:nvSpPr>
        <p:spPr>
          <a:xfrm>
            <a:off x="601663" y="6356351"/>
            <a:ext cx="7550150" cy="241002"/>
          </a:xfrm>
        </p:spPr>
        <p:txBody>
          <a:bodyPr/>
          <a:lstStyle/>
          <a:p>
            <a:r>
              <a:rPr lang="fr-FR"/>
              <a:t>Avec les banques. Pour la Suisse.</a:t>
            </a:r>
          </a:p>
        </p:txBody>
      </p:sp>
    </p:spTree>
    <p:extLst>
      <p:ext uri="{BB962C8B-B14F-4D97-AF65-F5344CB8AC3E}">
        <p14:creationId xmlns:p14="http://schemas.microsoft.com/office/powerpoint/2010/main" val="2011245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1045D9C-1084-73C5-146D-27B1E71F6074}"/>
              </a:ext>
            </a:extLst>
          </p:cNvPr>
          <p:cNvGraphicFramePr>
            <a:graphicFrameLocks noChangeAspect="1"/>
          </p:cNvGraphicFramePr>
          <p:nvPr>
            <p:custDataLst>
              <p:tags r:id="rId1"/>
            </p:custDataLst>
            <p:extLst>
              <p:ext uri="{D42A27DB-BD31-4B8C-83A1-F6EECF244321}">
                <p14:modId xmlns:p14="http://schemas.microsoft.com/office/powerpoint/2010/main" val="3683797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0" name="think-cell data - do not delete" hidden="1">
                        <a:extLst>
                          <a:ext uri="{FF2B5EF4-FFF2-40B4-BE49-F238E27FC236}">
                            <a16:creationId xmlns:a16="http://schemas.microsoft.com/office/drawing/2014/main" id="{61045D9C-1084-73C5-146D-27B1E71F60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0CF2172-D6B3-D780-85DA-58B577439EE7}"/>
              </a:ext>
            </a:extLst>
          </p:cNvPr>
          <p:cNvSpPr>
            <a:spLocks noGrp="1"/>
          </p:cNvSpPr>
          <p:nvPr>
            <p:ph type="title"/>
          </p:nvPr>
        </p:nvSpPr>
        <p:spPr/>
        <p:txBody>
          <a:bodyPr vert="horz"/>
          <a:lstStyle/>
          <a:p>
            <a:r>
              <a:rPr lang="fr-FR"/>
              <a:t>THE RIVER</a:t>
            </a:r>
          </a:p>
        </p:txBody>
      </p:sp>
      <p:sp>
        <p:nvSpPr>
          <p:cNvPr id="3" name="Inhaltsplatzhalter 2">
            <a:extLst>
              <a:ext uri="{FF2B5EF4-FFF2-40B4-BE49-F238E27FC236}">
                <a16:creationId xmlns:a16="http://schemas.microsoft.com/office/drawing/2014/main" id="{5FB2B37A-103E-4B30-44F4-F20334A0E3E1}"/>
              </a:ext>
            </a:extLst>
          </p:cNvPr>
          <p:cNvSpPr>
            <a:spLocks noGrp="1"/>
          </p:cNvSpPr>
          <p:nvPr>
            <p:ph idx="1"/>
          </p:nvPr>
        </p:nvSpPr>
        <p:spPr>
          <a:xfrm>
            <a:off x="6265864" y="1773238"/>
            <a:ext cx="5302249" cy="3110260"/>
          </a:xfrm>
          <a:noFill/>
        </p:spPr>
        <p:txBody>
          <a:bodyPr lIns="180000" tIns="180000" rIns="180000" bIns="180000" anchor="ctr"/>
          <a:lstStyle/>
          <a:p>
            <a:pPr marL="0" indent="0">
              <a:lnSpc>
                <a:spcPts val="1900"/>
              </a:lnSpc>
              <a:spcAft>
                <a:spcPts val="1800"/>
              </a:spcAft>
              <a:buNone/>
            </a:pPr>
            <a:r>
              <a:rPr lang="fr-FR" sz="1400" b="1"/>
              <a:t>La Suisse est un pays de fleuves. Les fleuves se caractérisent par leur dynamique, leur énergie, leur constante évolution – tout comme la place bancaire suisse. </a:t>
            </a:r>
            <a:r>
              <a:rPr lang="fr-FR" sz="1400"/>
              <a:t>Car les capitaux aussi doivent rester dynamiques pour être performants. Ils permettent d’investir, favorisent l’innovation et ouvrent des perspectives pour les individus, les entreprises et la société. </a:t>
            </a:r>
          </a:p>
          <a:p>
            <a:pPr marL="0" indent="0">
              <a:lnSpc>
                <a:spcPts val="1900"/>
              </a:lnSpc>
              <a:spcAft>
                <a:spcPts val="1800"/>
              </a:spcAft>
              <a:buNone/>
            </a:pPr>
            <a:r>
              <a:rPr lang="fr-FR" sz="1400"/>
              <a:t>Le fleuve, </a:t>
            </a:r>
            <a:r>
              <a:rPr lang="fr-FR" sz="1400" b="1"/>
              <a:t>THE RIVER</a:t>
            </a:r>
            <a:r>
              <a:rPr lang="fr-FR" sz="1400"/>
              <a:t>, est le fil conducteur et l’univers narratif de la campagne. Nos récits se déroulent sur le fleuve. THE RIVER est le logo de la campagne</a:t>
            </a:r>
          </a:p>
        </p:txBody>
      </p:sp>
      <p:sp>
        <p:nvSpPr>
          <p:cNvPr id="6" name="Foliennummernplatzhalter 5">
            <a:extLst>
              <a:ext uri="{FF2B5EF4-FFF2-40B4-BE49-F238E27FC236}">
                <a16:creationId xmlns:a16="http://schemas.microsoft.com/office/drawing/2014/main" id="{12ED0EDB-C3B8-6716-0F65-C144223F0E98}"/>
              </a:ext>
            </a:extLst>
          </p:cNvPr>
          <p:cNvSpPr>
            <a:spLocks noGrp="1"/>
          </p:cNvSpPr>
          <p:nvPr>
            <p:ph type="sldNum" sz="quarter" idx="17"/>
          </p:nvPr>
        </p:nvSpPr>
        <p:spPr/>
        <p:txBody>
          <a:bodyPr/>
          <a:lstStyle/>
          <a:p>
            <a:fld id="{63B02CB7-7ED1-4155-8559-D89D21A5C7FD}" type="slidenum">
              <a:rPr lang="de-CH" smtClean="0"/>
              <a:pPr/>
              <a:t>4</a:t>
            </a:fld>
            <a:endParaRPr lang="de-CH"/>
          </a:p>
        </p:txBody>
      </p:sp>
      <p:sp>
        <p:nvSpPr>
          <p:cNvPr id="7" name="Untertitel 6">
            <a:extLst>
              <a:ext uri="{FF2B5EF4-FFF2-40B4-BE49-F238E27FC236}">
                <a16:creationId xmlns:a16="http://schemas.microsoft.com/office/drawing/2014/main" id="{C4CF9CFC-4408-A8AF-0525-1153B44F71DD}"/>
              </a:ext>
            </a:extLst>
          </p:cNvPr>
          <p:cNvSpPr>
            <a:spLocks noGrp="1"/>
          </p:cNvSpPr>
          <p:nvPr>
            <p:ph type="subTitle" idx="19"/>
          </p:nvPr>
        </p:nvSpPr>
        <p:spPr/>
        <p:txBody>
          <a:bodyPr/>
          <a:lstStyle/>
          <a:p>
            <a:r>
              <a:rPr lang="fr-FR"/>
              <a:t>Le fil conducteur de la campagne</a:t>
            </a:r>
          </a:p>
        </p:txBody>
      </p:sp>
      <p:sp>
        <p:nvSpPr>
          <p:cNvPr id="9" name="Fußzeilenplatzhalter 4">
            <a:extLst>
              <a:ext uri="{FF2B5EF4-FFF2-40B4-BE49-F238E27FC236}">
                <a16:creationId xmlns:a16="http://schemas.microsoft.com/office/drawing/2014/main" id="{3EBCEBD2-A80C-EDC1-E41F-A39330158147}"/>
              </a:ext>
            </a:extLst>
          </p:cNvPr>
          <p:cNvSpPr txBox="1">
            <a:spLocks/>
          </p:cNvSpPr>
          <p:nvPr/>
        </p:nvSpPr>
        <p:spPr>
          <a:xfrm>
            <a:off x="601663" y="6356351"/>
            <a:ext cx="7550150" cy="241002"/>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buSzPct val="100000"/>
              <a:buFont typeface="Arial" panose="020B0604020202020204" pitchFamily="34" charset="0"/>
              <a:buNone/>
              <a:defRPr lang="en-GB" sz="1300" b="0" kern="1200" spc="30" baseline="0" dirty="0">
                <a:solidFill>
                  <a:schemeClr val="tx1"/>
                </a:solidFill>
                <a:latin typeface="+mn-lt"/>
                <a:ea typeface="+mj-ea"/>
                <a:cs typeface="+mj-cs"/>
              </a:defRPr>
            </a:lvl1pPr>
            <a:lvl2pPr marL="252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2pPr>
            <a:lvl3pPr marL="504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3pPr>
            <a:lvl4pPr marL="756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4pPr>
            <a:lvl5pPr marL="1008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r>
              <a:rPr lang="fr-FR" sz="1000"/>
              <a:t>Avec les banques. Pour la Suisse.</a:t>
            </a:r>
          </a:p>
        </p:txBody>
      </p:sp>
      <p:pic>
        <p:nvPicPr>
          <p:cNvPr id="5" name="Grafik 4">
            <a:extLst>
              <a:ext uri="{FF2B5EF4-FFF2-40B4-BE49-F238E27FC236}">
                <a16:creationId xmlns:a16="http://schemas.microsoft.com/office/drawing/2014/main" id="{EE8DC101-435C-399B-586E-70785421F266}"/>
              </a:ext>
            </a:extLst>
          </p:cNvPr>
          <p:cNvPicPr>
            <a:picLocks noChangeAspect="1"/>
          </p:cNvPicPr>
          <p:nvPr/>
        </p:nvPicPr>
        <p:blipFill>
          <a:blip r:embed="rId6">
            <a:extLst>
              <a:ext uri="{28A0092B-C50C-407E-A947-70E740481C1C}">
                <a14:useLocalDpi xmlns:a14="http://schemas.microsoft.com/office/drawing/2010/main" val="0"/>
              </a:ext>
            </a:extLst>
          </a:blip>
          <a:srcRect l="2016" r="1687"/>
          <a:stretch>
            <a:fillRect/>
          </a:stretch>
        </p:blipFill>
        <p:spPr>
          <a:xfrm>
            <a:off x="601661" y="1773238"/>
            <a:ext cx="5324474" cy="3110260"/>
          </a:xfrm>
          <a:prstGeom prst="rect">
            <a:avLst/>
          </a:prstGeom>
        </p:spPr>
      </p:pic>
    </p:spTree>
    <p:extLst>
      <p:ext uri="{BB962C8B-B14F-4D97-AF65-F5344CB8AC3E}">
        <p14:creationId xmlns:p14="http://schemas.microsoft.com/office/powerpoint/2010/main" val="386947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3666A7F-AF37-722A-25D1-9E2B6E0B132E}"/>
              </a:ext>
            </a:extLst>
          </p:cNvPr>
          <p:cNvGraphicFramePr>
            <a:graphicFrameLocks noChangeAspect="1"/>
          </p:cNvGraphicFramePr>
          <p:nvPr>
            <p:custDataLst>
              <p:tags r:id="rId1"/>
            </p:custDataLst>
            <p:extLst>
              <p:ext uri="{D42A27DB-BD31-4B8C-83A1-F6EECF244321}">
                <p14:modId xmlns:p14="http://schemas.microsoft.com/office/powerpoint/2010/main" val="2635958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3" name="think-cell data - do not delete" hidden="1">
                        <a:extLst>
                          <a:ext uri="{FF2B5EF4-FFF2-40B4-BE49-F238E27FC236}">
                            <a16:creationId xmlns:a16="http://schemas.microsoft.com/office/drawing/2014/main" id="{13666A7F-AF37-722A-25D1-9E2B6E0B13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3079B56-B35A-1677-DFB3-4230C85D7351}"/>
              </a:ext>
            </a:extLst>
          </p:cNvPr>
          <p:cNvSpPr>
            <a:spLocks noGrp="1"/>
          </p:cNvSpPr>
          <p:nvPr>
            <p:ph type="title"/>
          </p:nvPr>
        </p:nvSpPr>
        <p:spPr/>
        <p:txBody>
          <a:bodyPr vert="horz"/>
          <a:lstStyle/>
          <a:p>
            <a:r>
              <a:rPr lang="fr-FR"/>
              <a:t>THE RIVER</a:t>
            </a:r>
          </a:p>
        </p:txBody>
      </p:sp>
      <p:sp>
        <p:nvSpPr>
          <p:cNvPr id="6" name="Foliennummernplatzhalter 5">
            <a:extLst>
              <a:ext uri="{FF2B5EF4-FFF2-40B4-BE49-F238E27FC236}">
                <a16:creationId xmlns:a16="http://schemas.microsoft.com/office/drawing/2014/main" id="{BC3CBEBA-86FD-F779-03C6-2A34D82A1084}"/>
              </a:ext>
            </a:extLst>
          </p:cNvPr>
          <p:cNvSpPr>
            <a:spLocks noGrp="1"/>
          </p:cNvSpPr>
          <p:nvPr>
            <p:ph type="sldNum" sz="quarter" idx="17"/>
          </p:nvPr>
        </p:nvSpPr>
        <p:spPr/>
        <p:txBody>
          <a:bodyPr/>
          <a:lstStyle/>
          <a:p>
            <a:fld id="{63B02CB7-7ED1-4155-8559-D89D21A5C7FD}" type="slidenum">
              <a:rPr lang="de-CH" smtClean="0"/>
              <a:pPr/>
              <a:t>5</a:t>
            </a:fld>
            <a:endParaRPr lang="de-CH"/>
          </a:p>
        </p:txBody>
      </p:sp>
      <p:sp>
        <p:nvSpPr>
          <p:cNvPr id="7" name="Untertitel 6">
            <a:extLst>
              <a:ext uri="{FF2B5EF4-FFF2-40B4-BE49-F238E27FC236}">
                <a16:creationId xmlns:a16="http://schemas.microsoft.com/office/drawing/2014/main" id="{0E4AAB45-B719-F5C0-351D-33829D77EA18}"/>
              </a:ext>
            </a:extLst>
          </p:cNvPr>
          <p:cNvSpPr>
            <a:spLocks noGrp="1"/>
          </p:cNvSpPr>
          <p:nvPr>
            <p:ph type="subTitle" idx="19"/>
          </p:nvPr>
        </p:nvSpPr>
        <p:spPr>
          <a:xfrm>
            <a:off x="601660" y="908720"/>
            <a:ext cx="10973811" cy="355600"/>
          </a:xfrm>
        </p:spPr>
        <p:txBody>
          <a:bodyPr/>
          <a:lstStyle/>
          <a:p>
            <a:r>
              <a:rPr lang="fr-FR"/>
              <a:t>Des vidéos parlantes pour illustrer l’importance des banques</a:t>
            </a:r>
          </a:p>
          <a:p>
            <a:endParaRPr lang="de-CH"/>
          </a:p>
        </p:txBody>
      </p:sp>
      <p:sp>
        <p:nvSpPr>
          <p:cNvPr id="11" name="Textfeld 10">
            <a:extLst>
              <a:ext uri="{FF2B5EF4-FFF2-40B4-BE49-F238E27FC236}">
                <a16:creationId xmlns:a16="http://schemas.microsoft.com/office/drawing/2014/main" id="{0E91C10C-B3A8-7B54-9E64-4A07699ABD00}"/>
              </a:ext>
            </a:extLst>
          </p:cNvPr>
          <p:cNvSpPr txBox="1"/>
          <p:nvPr/>
        </p:nvSpPr>
        <p:spPr>
          <a:xfrm>
            <a:off x="601533" y="5017353"/>
            <a:ext cx="4679999" cy="945625"/>
          </a:xfrm>
          <a:prstGeom prst="rect">
            <a:avLst/>
          </a:prstGeom>
          <a:noFill/>
        </p:spPr>
        <p:txBody>
          <a:bodyPr wrap="square" lIns="108000" tIns="72000" rIns="108000" bIns="72000" anchor="ctr">
            <a:spAutoFit/>
          </a:bodyPr>
          <a:lstStyle/>
          <a:p>
            <a:r>
              <a:rPr lang="fr-FR" sz="1300"/>
              <a:t>Le personnage dans l’embarcation évolue sur le fleuve – porté par ses objectifs, ses rêves. Pour les concrétiser, il a besoin de repères, de partenaires facilitateurs à ses côtés qui le guident dans les passages difficiles.</a:t>
            </a:r>
          </a:p>
        </p:txBody>
      </p:sp>
      <p:sp>
        <p:nvSpPr>
          <p:cNvPr id="4" name="Inhaltsplatzhalter 3">
            <a:extLst>
              <a:ext uri="{FF2B5EF4-FFF2-40B4-BE49-F238E27FC236}">
                <a16:creationId xmlns:a16="http://schemas.microsoft.com/office/drawing/2014/main" id="{FA818850-B604-2C1A-7E04-0A281AFEF1BB}"/>
              </a:ext>
            </a:extLst>
          </p:cNvPr>
          <p:cNvSpPr>
            <a:spLocks noGrp="1"/>
          </p:cNvSpPr>
          <p:nvPr>
            <p:ph idx="14"/>
          </p:nvPr>
        </p:nvSpPr>
        <p:spPr>
          <a:xfrm>
            <a:off x="5926136" y="4984994"/>
            <a:ext cx="4679999" cy="1008000"/>
          </a:xfrm>
          <a:noFill/>
        </p:spPr>
        <p:txBody>
          <a:bodyPr lIns="108000" tIns="72000" rIns="108000" bIns="72000" anchor="ctr"/>
          <a:lstStyle/>
          <a:p>
            <a:pPr marL="0" indent="0">
              <a:lnSpc>
                <a:spcPct val="100000"/>
              </a:lnSpc>
              <a:spcAft>
                <a:spcPts val="600"/>
              </a:spcAft>
              <a:buNone/>
            </a:pPr>
            <a:r>
              <a:rPr lang="fr-FR"/>
              <a:t>Ces partenaires facilitateurs, ce sont les banques. Dans la campagne, elles sont représentées par des icônes lumineuses – des points de repère qui balisent le parcours. Elles symbolisent la stabilité, la confiance et la fiabilité.</a:t>
            </a:r>
          </a:p>
        </p:txBody>
      </p:sp>
      <p:sp>
        <p:nvSpPr>
          <p:cNvPr id="3" name="Fußzeilenplatzhalter 4">
            <a:extLst>
              <a:ext uri="{FF2B5EF4-FFF2-40B4-BE49-F238E27FC236}">
                <a16:creationId xmlns:a16="http://schemas.microsoft.com/office/drawing/2014/main" id="{0B53F0F0-F431-D75D-2466-B92E0503BB83}"/>
              </a:ext>
            </a:extLst>
          </p:cNvPr>
          <p:cNvSpPr txBox="1">
            <a:spLocks/>
          </p:cNvSpPr>
          <p:nvPr/>
        </p:nvSpPr>
        <p:spPr>
          <a:xfrm>
            <a:off x="601663" y="6356351"/>
            <a:ext cx="7550150" cy="241002"/>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buSzPct val="100000"/>
              <a:buFont typeface="Arial" panose="020B0604020202020204" pitchFamily="34" charset="0"/>
              <a:buNone/>
              <a:defRPr lang="en-GB" sz="1300" b="0" kern="1200" spc="30" baseline="0" dirty="0">
                <a:solidFill>
                  <a:schemeClr val="tx1"/>
                </a:solidFill>
                <a:latin typeface="+mn-lt"/>
                <a:ea typeface="+mj-ea"/>
                <a:cs typeface="+mj-cs"/>
              </a:defRPr>
            </a:lvl1pPr>
            <a:lvl2pPr marL="252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2pPr>
            <a:lvl3pPr marL="504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3pPr>
            <a:lvl4pPr marL="756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4pPr>
            <a:lvl5pPr marL="1008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r>
              <a:rPr lang="fr-FR" sz="1000"/>
              <a:t>Avec les banques. Pour la Suisse.</a:t>
            </a:r>
          </a:p>
        </p:txBody>
      </p:sp>
      <p:pic>
        <p:nvPicPr>
          <p:cNvPr id="10" name="Grafik 9">
            <a:extLst>
              <a:ext uri="{FF2B5EF4-FFF2-40B4-BE49-F238E27FC236}">
                <a16:creationId xmlns:a16="http://schemas.microsoft.com/office/drawing/2014/main" id="{D41C2A1E-F3AD-EEF7-8586-172A1A09A263}"/>
              </a:ext>
            </a:extLst>
          </p:cNvPr>
          <p:cNvPicPr>
            <a:picLocks noChangeAspect="1"/>
          </p:cNvPicPr>
          <p:nvPr/>
        </p:nvPicPr>
        <p:blipFill>
          <a:blip r:embed="rId6">
            <a:extLst>
              <a:ext uri="{28A0092B-C50C-407E-A947-70E740481C1C}">
                <a14:useLocalDpi xmlns:a14="http://schemas.microsoft.com/office/drawing/2010/main" val="0"/>
              </a:ext>
            </a:extLst>
          </a:blip>
          <a:srcRect l="7538" r="7538"/>
          <a:stretch/>
        </p:blipFill>
        <p:spPr>
          <a:xfrm>
            <a:off x="601660" y="1773238"/>
            <a:ext cx="4680000" cy="3099801"/>
          </a:xfrm>
          <a:prstGeom prst="rect">
            <a:avLst/>
          </a:prstGeom>
        </p:spPr>
      </p:pic>
      <p:pic>
        <p:nvPicPr>
          <p:cNvPr id="14" name="Grafik 13">
            <a:extLst>
              <a:ext uri="{FF2B5EF4-FFF2-40B4-BE49-F238E27FC236}">
                <a16:creationId xmlns:a16="http://schemas.microsoft.com/office/drawing/2014/main" id="{AAF1CD15-089B-17CA-9BD6-39665B64AFCB}"/>
              </a:ext>
            </a:extLst>
          </p:cNvPr>
          <p:cNvPicPr>
            <a:picLocks noChangeAspect="1"/>
          </p:cNvPicPr>
          <p:nvPr/>
        </p:nvPicPr>
        <p:blipFill>
          <a:blip r:embed="rId7">
            <a:extLst>
              <a:ext uri="{28A0092B-C50C-407E-A947-70E740481C1C}">
                <a14:useLocalDpi xmlns:a14="http://schemas.microsoft.com/office/drawing/2010/main" val="0"/>
              </a:ext>
            </a:extLst>
          </a:blip>
          <a:srcRect b="4818"/>
          <a:stretch>
            <a:fillRect/>
          </a:stretch>
        </p:blipFill>
        <p:spPr>
          <a:xfrm>
            <a:off x="5926135" y="1773238"/>
            <a:ext cx="4680000" cy="3099801"/>
          </a:xfrm>
          <a:prstGeom prst="rect">
            <a:avLst/>
          </a:prstGeom>
        </p:spPr>
      </p:pic>
    </p:spTree>
    <p:extLst>
      <p:ext uri="{BB962C8B-B14F-4D97-AF65-F5344CB8AC3E}">
        <p14:creationId xmlns:p14="http://schemas.microsoft.com/office/powerpoint/2010/main" val="23997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6ADCE-1AE4-6340-E01D-EA815C512E89}"/>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A0CFE24-3AA1-6368-C6E2-D96F9B3712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0" name="think-cell data - do not delete" hidden="1">
                        <a:extLst>
                          <a:ext uri="{FF2B5EF4-FFF2-40B4-BE49-F238E27FC236}">
                            <a16:creationId xmlns:a16="http://schemas.microsoft.com/office/drawing/2014/main" id="{EA0CFE24-3AA1-6368-C6E2-D96F9B3712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74A78D0-40C9-FB1D-3467-B289A5FF69D5}"/>
              </a:ext>
            </a:extLst>
          </p:cNvPr>
          <p:cNvSpPr>
            <a:spLocks noGrp="1"/>
          </p:cNvSpPr>
          <p:nvPr>
            <p:ph type="title"/>
          </p:nvPr>
        </p:nvSpPr>
        <p:spPr/>
        <p:txBody>
          <a:bodyPr vert="horz"/>
          <a:lstStyle/>
          <a:p>
            <a:r>
              <a:rPr lang="de-CH"/>
              <a:t>THE RIVER</a:t>
            </a:r>
          </a:p>
        </p:txBody>
      </p:sp>
      <p:sp>
        <p:nvSpPr>
          <p:cNvPr id="4" name="Inhaltsplatzhalter 3">
            <a:extLst>
              <a:ext uri="{FF2B5EF4-FFF2-40B4-BE49-F238E27FC236}">
                <a16:creationId xmlns:a16="http://schemas.microsoft.com/office/drawing/2014/main" id="{5551DFDA-1C70-B3E1-554A-360A8BA70F3B}"/>
              </a:ext>
            </a:extLst>
          </p:cNvPr>
          <p:cNvSpPr>
            <a:spLocks noGrp="1"/>
          </p:cNvSpPr>
          <p:nvPr>
            <p:ph idx="14"/>
          </p:nvPr>
        </p:nvSpPr>
        <p:spPr>
          <a:xfrm>
            <a:off x="6265864" y="1731832"/>
            <a:ext cx="5302745" cy="3960441"/>
          </a:xfrm>
        </p:spPr>
        <p:txBody>
          <a:bodyPr/>
          <a:lstStyle/>
          <a:p>
            <a:pPr marL="0" indent="0">
              <a:buNone/>
            </a:pPr>
            <a:endParaRPr lang="de-CH" sz="1600"/>
          </a:p>
          <a:p>
            <a:pPr marL="0" indent="0">
              <a:buNone/>
            </a:pPr>
            <a:endParaRPr lang="de-CH" sz="1600"/>
          </a:p>
          <a:p>
            <a:pPr marL="0" indent="0">
              <a:buNone/>
            </a:pPr>
            <a:endParaRPr lang="de-CH" sz="1600"/>
          </a:p>
        </p:txBody>
      </p:sp>
      <p:sp>
        <p:nvSpPr>
          <p:cNvPr id="5" name="Fußzeilenplatzhalter 4">
            <a:extLst>
              <a:ext uri="{FF2B5EF4-FFF2-40B4-BE49-F238E27FC236}">
                <a16:creationId xmlns:a16="http://schemas.microsoft.com/office/drawing/2014/main" id="{AEA610FC-35DC-62C4-DB0D-87B70E67BECD}"/>
              </a:ext>
            </a:extLst>
          </p:cNvPr>
          <p:cNvSpPr>
            <a:spLocks noGrp="1"/>
          </p:cNvSpPr>
          <p:nvPr>
            <p:ph type="ftr" sz="quarter" idx="16"/>
          </p:nvPr>
        </p:nvSpPr>
        <p:spPr/>
        <p:txBody>
          <a:bodyPr/>
          <a:lstStyle/>
          <a:p>
            <a:r>
              <a:rPr lang="fr-FR"/>
              <a:t>Avec les banques. Pour la Suisse.</a:t>
            </a:r>
          </a:p>
        </p:txBody>
      </p:sp>
      <p:sp>
        <p:nvSpPr>
          <p:cNvPr id="6" name="Foliennummernplatzhalter 5">
            <a:extLst>
              <a:ext uri="{FF2B5EF4-FFF2-40B4-BE49-F238E27FC236}">
                <a16:creationId xmlns:a16="http://schemas.microsoft.com/office/drawing/2014/main" id="{5EB3CD25-E5CE-23AF-8596-04495474C52E}"/>
              </a:ext>
            </a:extLst>
          </p:cNvPr>
          <p:cNvSpPr>
            <a:spLocks noGrp="1"/>
          </p:cNvSpPr>
          <p:nvPr>
            <p:ph type="sldNum" sz="quarter" idx="17"/>
          </p:nvPr>
        </p:nvSpPr>
        <p:spPr/>
        <p:txBody>
          <a:bodyPr/>
          <a:lstStyle/>
          <a:p>
            <a:fld id="{63B02CB7-7ED1-4155-8559-D89D21A5C7FD}" type="slidenum">
              <a:rPr lang="de-CH" smtClean="0"/>
              <a:pPr/>
              <a:t>6</a:t>
            </a:fld>
            <a:endParaRPr lang="de-CH"/>
          </a:p>
        </p:txBody>
      </p:sp>
      <p:sp>
        <p:nvSpPr>
          <p:cNvPr id="7" name="Untertitel 6">
            <a:extLst>
              <a:ext uri="{FF2B5EF4-FFF2-40B4-BE49-F238E27FC236}">
                <a16:creationId xmlns:a16="http://schemas.microsoft.com/office/drawing/2014/main" id="{E6C486B6-C2E8-4A18-1064-A6EEA2500DC9}"/>
              </a:ext>
            </a:extLst>
          </p:cNvPr>
          <p:cNvSpPr>
            <a:spLocks noGrp="1"/>
          </p:cNvSpPr>
          <p:nvPr>
            <p:ph type="subTitle" idx="19"/>
          </p:nvPr>
        </p:nvSpPr>
        <p:spPr>
          <a:xfrm>
            <a:off x="601660" y="908720"/>
            <a:ext cx="10771189" cy="355600"/>
          </a:xfrm>
        </p:spPr>
        <p:txBody>
          <a:bodyPr/>
          <a:lstStyle/>
          <a:p>
            <a:r>
              <a:rPr lang="fr-FR" b="1"/>
              <a:t>L’idée maîtresse et fédératrice de la campagne</a:t>
            </a:r>
          </a:p>
        </p:txBody>
      </p:sp>
      <p:sp>
        <p:nvSpPr>
          <p:cNvPr id="11" name="Inhaltsplatzhalter 10">
            <a:extLst>
              <a:ext uri="{FF2B5EF4-FFF2-40B4-BE49-F238E27FC236}">
                <a16:creationId xmlns:a16="http://schemas.microsoft.com/office/drawing/2014/main" id="{0C212C5C-DAFF-9C96-424E-17DAFE85E03E}"/>
              </a:ext>
            </a:extLst>
          </p:cNvPr>
          <p:cNvSpPr>
            <a:spLocks noGrp="1"/>
          </p:cNvSpPr>
          <p:nvPr>
            <p:ph idx="1"/>
          </p:nvPr>
        </p:nvSpPr>
        <p:spPr>
          <a:xfrm>
            <a:off x="478090" y="4557531"/>
            <a:ext cx="3728708" cy="1391750"/>
          </a:xfrm>
          <a:noFill/>
        </p:spPr>
        <p:txBody>
          <a:bodyPr lIns="144000" tIns="144000" rIns="144000" bIns="144000"/>
          <a:lstStyle/>
          <a:p>
            <a:pPr marL="0" indent="0">
              <a:lnSpc>
                <a:spcPct val="100000"/>
              </a:lnSpc>
              <a:spcAft>
                <a:spcPts val="1200"/>
              </a:spcAft>
              <a:buNone/>
            </a:pPr>
            <a:r>
              <a:rPr lang="fr-FR" sz="1200" b="1"/>
              <a:t>Maîtriser le courant, c’est aller de l’avant.</a:t>
            </a:r>
            <a:br>
              <a:rPr lang="fr-FR" sz="1200"/>
            </a:br>
            <a:r>
              <a:rPr lang="fr-FR" sz="1200"/>
              <a:t>Cette phrase exprime le concept autour duquel s’articule la campagne. Elle vaut pour les individus, pour les entreprises, pour la Suisse. Quand on maîtrise le courant, on avance.</a:t>
            </a:r>
          </a:p>
        </p:txBody>
      </p:sp>
      <p:pic>
        <p:nvPicPr>
          <p:cNvPr id="8" name="Grafik 7">
            <a:extLst>
              <a:ext uri="{FF2B5EF4-FFF2-40B4-BE49-F238E27FC236}">
                <a16:creationId xmlns:a16="http://schemas.microsoft.com/office/drawing/2014/main" id="{623E2DCE-BBE8-838F-9FE2-85639C59E5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1661" y="2548176"/>
            <a:ext cx="3572184" cy="2009354"/>
          </a:xfrm>
          <a:prstGeom prst="rect">
            <a:avLst/>
          </a:prstGeom>
        </p:spPr>
      </p:pic>
      <p:pic>
        <p:nvPicPr>
          <p:cNvPr id="12" name="Grafik 11">
            <a:extLst>
              <a:ext uri="{FF2B5EF4-FFF2-40B4-BE49-F238E27FC236}">
                <a16:creationId xmlns:a16="http://schemas.microsoft.com/office/drawing/2014/main" id="{F1BF90F7-03DA-D29F-2CC0-D8C6BB4001E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37316" y="2548177"/>
            <a:ext cx="3572184" cy="2009353"/>
          </a:xfrm>
          <a:prstGeom prst="rect">
            <a:avLst/>
          </a:prstGeom>
        </p:spPr>
      </p:pic>
      <p:pic>
        <p:nvPicPr>
          <p:cNvPr id="15" name="Grafik 14">
            <a:extLst>
              <a:ext uri="{FF2B5EF4-FFF2-40B4-BE49-F238E27FC236}">
                <a16:creationId xmlns:a16="http://schemas.microsoft.com/office/drawing/2014/main" id="{070E9473-27AD-0D48-FE6B-B42184FB994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29675" y="2548177"/>
            <a:ext cx="3572184" cy="2009353"/>
          </a:xfrm>
          <a:prstGeom prst="rect">
            <a:avLst/>
          </a:prstGeom>
        </p:spPr>
      </p:pic>
      <p:sp>
        <p:nvSpPr>
          <p:cNvPr id="17" name="Inhaltsplatzhalter 10">
            <a:extLst>
              <a:ext uri="{FF2B5EF4-FFF2-40B4-BE49-F238E27FC236}">
                <a16:creationId xmlns:a16="http://schemas.microsoft.com/office/drawing/2014/main" id="{7AB803D8-2E89-ACFD-CAE5-A531E3D7605E}"/>
              </a:ext>
            </a:extLst>
          </p:cNvPr>
          <p:cNvSpPr txBox="1">
            <a:spLocks/>
          </p:cNvSpPr>
          <p:nvPr/>
        </p:nvSpPr>
        <p:spPr>
          <a:xfrm>
            <a:off x="461616" y="1605603"/>
            <a:ext cx="5703949" cy="800745"/>
          </a:xfrm>
          <a:prstGeom prst="rect">
            <a:avLst/>
          </a:prstGeom>
          <a:noFill/>
        </p:spPr>
        <p:txBody>
          <a:bodyPr vert="horz" lIns="144000" tIns="144000" rIns="144000" bIns="144000" rtlCol="0" anchor="t" anchorCtr="0">
            <a:noAutofit/>
          </a:bodyPr>
          <a:lst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pPr marL="0" indent="0">
              <a:lnSpc>
                <a:spcPct val="100000"/>
              </a:lnSpc>
              <a:spcAft>
                <a:spcPts val="1200"/>
              </a:spcAft>
              <a:buNone/>
            </a:pPr>
            <a:r>
              <a:rPr lang="fr-FR" sz="1400" b="1"/>
              <a:t>A la fin de chaque vidéo, trois messages clés rappellent l’idée maîtresse et fédératrice de la campagne.</a:t>
            </a:r>
          </a:p>
        </p:txBody>
      </p:sp>
      <p:sp>
        <p:nvSpPr>
          <p:cNvPr id="18" name="Inhaltsplatzhalter 10">
            <a:extLst>
              <a:ext uri="{FF2B5EF4-FFF2-40B4-BE49-F238E27FC236}">
                <a16:creationId xmlns:a16="http://schemas.microsoft.com/office/drawing/2014/main" id="{84EB3942-9C6B-ACB0-F4BF-927BD47CF35B}"/>
              </a:ext>
            </a:extLst>
          </p:cNvPr>
          <p:cNvSpPr txBox="1">
            <a:spLocks/>
          </p:cNvSpPr>
          <p:nvPr/>
        </p:nvSpPr>
        <p:spPr>
          <a:xfrm>
            <a:off x="4228780" y="4557530"/>
            <a:ext cx="3705434" cy="4145699"/>
          </a:xfrm>
          <a:prstGeom prst="rect">
            <a:avLst/>
          </a:prstGeom>
          <a:noFill/>
        </p:spPr>
        <p:txBody>
          <a:bodyPr vert="horz" lIns="144000" tIns="144000" rIns="144000" bIns="144000" rtlCol="0" anchor="t" anchorCtr="0">
            <a:noAutofit/>
          </a:bodyPr>
          <a:lst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pPr marL="0" indent="0">
              <a:lnSpc>
                <a:spcPct val="100000"/>
              </a:lnSpc>
              <a:spcAft>
                <a:spcPts val="1200"/>
              </a:spcAft>
              <a:buNone/>
            </a:pPr>
            <a:r>
              <a:rPr lang="fr-FR" sz="1200" b="1"/>
              <a:t>Avec les banques. Pour la Suisse.</a:t>
            </a:r>
            <a:br>
              <a:rPr lang="fr-FR" sz="1200"/>
            </a:br>
            <a:r>
              <a:rPr lang="fr-FR" sz="1200"/>
              <a:t>Le slogan de la campagne (</a:t>
            </a:r>
            <a:r>
              <a:rPr lang="fr-FR" sz="1200" i="1"/>
              <a:t>claim</a:t>
            </a:r>
            <a:r>
              <a:rPr lang="fr-FR" sz="1200"/>
              <a:t>) résume le message: les banques contribuent jour après jour au succès de la Suisse. Elles sont des partenaires pour tous: pour les clientes et les clients, pour la société, pour l’économie.</a:t>
            </a:r>
          </a:p>
        </p:txBody>
      </p:sp>
      <p:sp>
        <p:nvSpPr>
          <p:cNvPr id="19" name="Inhaltsplatzhalter 10">
            <a:extLst>
              <a:ext uri="{FF2B5EF4-FFF2-40B4-BE49-F238E27FC236}">
                <a16:creationId xmlns:a16="http://schemas.microsoft.com/office/drawing/2014/main" id="{FBF4A584-B086-7F19-62BA-24016D5544A6}"/>
              </a:ext>
            </a:extLst>
          </p:cNvPr>
          <p:cNvSpPr txBox="1">
            <a:spLocks/>
          </p:cNvSpPr>
          <p:nvPr/>
        </p:nvSpPr>
        <p:spPr>
          <a:xfrm>
            <a:off x="8007066" y="4557531"/>
            <a:ext cx="3756272" cy="4265586"/>
          </a:xfrm>
          <a:prstGeom prst="rect">
            <a:avLst/>
          </a:prstGeom>
          <a:noFill/>
        </p:spPr>
        <p:txBody>
          <a:bodyPr vert="horz" lIns="144000" tIns="144000" rIns="144000" bIns="144000" rtlCol="0" anchor="t" anchorCtr="0">
            <a:noAutofit/>
          </a:bodyPr>
          <a:lst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pPr marL="0" indent="0">
              <a:lnSpc>
                <a:spcPct val="100000"/>
              </a:lnSpc>
              <a:spcAft>
                <a:spcPts val="1200"/>
              </a:spcAft>
              <a:buNone/>
            </a:pPr>
            <a:r>
              <a:rPr lang="fr-FR" sz="1200" b="1"/>
              <a:t>Une campagne de </a:t>
            </a:r>
            <a:r>
              <a:rPr lang="fr-FR" sz="1200" b="1" err="1"/>
              <a:t>Swiss</a:t>
            </a:r>
            <a:r>
              <a:rPr lang="fr-FR" sz="1200" b="1"/>
              <a:t> Banking, l’Association suisse des banquiers.</a:t>
            </a:r>
            <a:br>
              <a:rPr lang="fr-FR" sz="1200"/>
            </a:br>
            <a:r>
              <a:rPr lang="fr-FR" sz="1200"/>
              <a:t>Cette dernière mention indique qui est l’initiatrice de la campagne: </a:t>
            </a:r>
            <a:r>
              <a:rPr lang="fr-FR" sz="1200" err="1"/>
              <a:t>Swiss</a:t>
            </a:r>
            <a:r>
              <a:rPr lang="fr-FR" sz="1200"/>
              <a:t> Banking, l’association faîtière des banques en Suisse.</a:t>
            </a:r>
          </a:p>
        </p:txBody>
      </p:sp>
    </p:spTree>
    <p:extLst>
      <p:ext uri="{BB962C8B-B14F-4D97-AF65-F5344CB8AC3E}">
        <p14:creationId xmlns:p14="http://schemas.microsoft.com/office/powerpoint/2010/main" val="272068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3D0F23D-23D1-4098-CFA9-4BC50C407D65}"/>
              </a:ext>
            </a:extLst>
          </p:cNvPr>
          <p:cNvGraphicFramePr>
            <a:graphicFrameLocks noChangeAspect="1"/>
          </p:cNvGraphicFramePr>
          <p:nvPr>
            <p:custDataLst>
              <p:tags r:id="rId1"/>
            </p:custDataLst>
            <p:extLst>
              <p:ext uri="{D42A27DB-BD31-4B8C-83A1-F6EECF244321}">
                <p14:modId xmlns:p14="http://schemas.microsoft.com/office/powerpoint/2010/main" val="2098352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71" imgH="470" progId="TCLayout.ActiveDocument.1">
                  <p:embed/>
                </p:oleObj>
              </mc:Choice>
              <mc:Fallback>
                <p:oleObj name="think-cell Folie" r:id="rId3" imgW="471" imgH="470" progId="TCLayout.ActiveDocument.1">
                  <p:embed/>
                  <p:pic>
                    <p:nvPicPr>
                      <p:cNvPr id="9" name="think-cell data - do not delete" hidden="1">
                        <a:extLst>
                          <a:ext uri="{FF2B5EF4-FFF2-40B4-BE49-F238E27FC236}">
                            <a16:creationId xmlns:a16="http://schemas.microsoft.com/office/drawing/2014/main" id="{E3D0F23D-23D1-4098-CFA9-4BC50C407D6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99003F-3392-4EC3-4E86-8BB5FC3E8D41}"/>
              </a:ext>
            </a:extLst>
          </p:cNvPr>
          <p:cNvSpPr>
            <a:spLocks noGrp="1"/>
          </p:cNvSpPr>
          <p:nvPr>
            <p:ph type="title"/>
          </p:nvPr>
        </p:nvSpPr>
        <p:spPr/>
        <p:txBody>
          <a:bodyPr vert="horz"/>
          <a:lstStyle/>
          <a:p>
            <a:r>
              <a:rPr lang="fr-FR"/>
              <a:t>THE RIVER</a:t>
            </a:r>
          </a:p>
        </p:txBody>
      </p:sp>
      <p:sp>
        <p:nvSpPr>
          <p:cNvPr id="4" name="Foliennummernplatzhalter 3">
            <a:extLst>
              <a:ext uri="{FF2B5EF4-FFF2-40B4-BE49-F238E27FC236}">
                <a16:creationId xmlns:a16="http://schemas.microsoft.com/office/drawing/2014/main" id="{BB4F32E1-690D-49CD-2D85-2203D14F8E16}"/>
              </a:ext>
            </a:extLst>
          </p:cNvPr>
          <p:cNvSpPr>
            <a:spLocks noGrp="1"/>
          </p:cNvSpPr>
          <p:nvPr>
            <p:ph type="sldNum" sz="quarter" idx="16"/>
          </p:nvPr>
        </p:nvSpPr>
        <p:spPr/>
        <p:txBody>
          <a:bodyPr/>
          <a:lstStyle/>
          <a:p>
            <a:fld id="{675B9A05-458B-43B6-BBD0-5790EE033AC4}" type="slidenum">
              <a:rPr lang="de-CH" smtClean="0"/>
              <a:pPr/>
              <a:t>7</a:t>
            </a:fld>
            <a:endParaRPr lang="de-CH"/>
          </a:p>
        </p:txBody>
      </p:sp>
      <p:sp>
        <p:nvSpPr>
          <p:cNvPr id="6" name="Untertitel 5">
            <a:extLst>
              <a:ext uri="{FF2B5EF4-FFF2-40B4-BE49-F238E27FC236}">
                <a16:creationId xmlns:a16="http://schemas.microsoft.com/office/drawing/2014/main" id="{0C355E69-EC27-BDDF-9233-CE8179B06DB7}"/>
              </a:ext>
            </a:extLst>
          </p:cNvPr>
          <p:cNvSpPr>
            <a:spLocks noGrp="1"/>
          </p:cNvSpPr>
          <p:nvPr>
            <p:ph type="subTitle" idx="19"/>
          </p:nvPr>
        </p:nvSpPr>
        <p:spPr/>
        <p:txBody>
          <a:bodyPr/>
          <a:lstStyle/>
          <a:p>
            <a:r>
              <a:rPr lang="fr-FR"/>
              <a:t>Thèmes des vidéos au lancement de la campagne</a:t>
            </a:r>
          </a:p>
        </p:txBody>
      </p:sp>
      <p:sp>
        <p:nvSpPr>
          <p:cNvPr id="12" name="Textfeld 11">
            <a:extLst>
              <a:ext uri="{FF2B5EF4-FFF2-40B4-BE49-F238E27FC236}">
                <a16:creationId xmlns:a16="http://schemas.microsoft.com/office/drawing/2014/main" id="{79D97BDC-30F2-0AF9-1284-F153B2D66260}"/>
              </a:ext>
            </a:extLst>
          </p:cNvPr>
          <p:cNvSpPr txBox="1"/>
          <p:nvPr/>
        </p:nvSpPr>
        <p:spPr>
          <a:xfrm>
            <a:off x="8083472" y="1768159"/>
            <a:ext cx="3492000" cy="1449216"/>
          </a:xfrm>
          <a:prstGeom prst="rect">
            <a:avLst/>
          </a:prstGeom>
          <a:solidFill>
            <a:schemeClr val="bg2"/>
          </a:solidFill>
        </p:spPr>
        <p:txBody>
          <a:bodyPr wrap="square" lIns="108000" tIns="108000" rIns="108000" bIns="108000" rtlCol="0">
            <a:spAutoFit/>
          </a:bodyPr>
          <a:lstStyle/>
          <a:p>
            <a:r>
              <a:rPr lang="fr-FR" sz="1600" b="1"/>
              <a:t>Progrès technologique: </a:t>
            </a:r>
            <a:r>
              <a:rPr lang="fr-FR" sz="1600"/>
              <a:t>les banques suisses façonnent le quotidien numérique grâce à des solutions de paiement simples, rapides et sûres.</a:t>
            </a:r>
          </a:p>
        </p:txBody>
      </p:sp>
      <p:sp>
        <p:nvSpPr>
          <p:cNvPr id="14" name="Textfeld 13">
            <a:extLst>
              <a:ext uri="{FF2B5EF4-FFF2-40B4-BE49-F238E27FC236}">
                <a16:creationId xmlns:a16="http://schemas.microsoft.com/office/drawing/2014/main" id="{FA33F2ED-E767-D01A-FD3F-37077E8EA554}"/>
              </a:ext>
            </a:extLst>
          </p:cNvPr>
          <p:cNvSpPr txBox="1"/>
          <p:nvPr/>
        </p:nvSpPr>
        <p:spPr>
          <a:xfrm>
            <a:off x="2283631" y="1768158"/>
            <a:ext cx="3492000" cy="1476000"/>
          </a:xfrm>
          <a:prstGeom prst="rect">
            <a:avLst/>
          </a:prstGeom>
          <a:solidFill>
            <a:schemeClr val="bg2"/>
          </a:solidFill>
        </p:spPr>
        <p:txBody>
          <a:bodyPr wrap="square" lIns="108000" tIns="108000" rIns="108000" bIns="108000" rtlCol="0">
            <a:spAutoFit/>
          </a:bodyPr>
          <a:lstStyle/>
          <a:p>
            <a:r>
              <a:rPr lang="fr-FR" sz="1600" b="1"/>
              <a:t>Place économique: </a:t>
            </a:r>
            <a:r>
              <a:rPr lang="fr-FR" sz="1600"/>
              <a:t>les banques suisses mettent en relation les personnes, les idées et les solutions – pour un véritable progrès.</a:t>
            </a:r>
          </a:p>
        </p:txBody>
      </p:sp>
      <p:sp>
        <p:nvSpPr>
          <p:cNvPr id="16" name="Textfeld 15">
            <a:extLst>
              <a:ext uri="{FF2B5EF4-FFF2-40B4-BE49-F238E27FC236}">
                <a16:creationId xmlns:a16="http://schemas.microsoft.com/office/drawing/2014/main" id="{7C6EF286-816E-8C18-17E1-0F7F804804D2}"/>
              </a:ext>
            </a:extLst>
          </p:cNvPr>
          <p:cNvSpPr txBox="1"/>
          <p:nvPr/>
        </p:nvSpPr>
        <p:spPr>
          <a:xfrm>
            <a:off x="8076114" y="3806190"/>
            <a:ext cx="3492000" cy="1450800"/>
          </a:xfrm>
          <a:prstGeom prst="rect">
            <a:avLst/>
          </a:prstGeom>
          <a:solidFill>
            <a:schemeClr val="bg2"/>
          </a:solidFill>
        </p:spPr>
        <p:txBody>
          <a:bodyPr wrap="square" lIns="108000" tIns="108000" rIns="108000" bIns="108000" rtlCol="0">
            <a:spAutoFit/>
          </a:bodyPr>
          <a:lstStyle/>
          <a:p>
            <a:r>
              <a:rPr lang="fr-FR" sz="1600" b="1"/>
              <a:t>Hypothèques: </a:t>
            </a:r>
            <a:r>
              <a:rPr lang="fr-FR" sz="1600"/>
              <a:t>les banques suisses permettent chaque année à des milliers de personnes de devenir propriétaires de leur logement.</a:t>
            </a:r>
          </a:p>
        </p:txBody>
      </p:sp>
      <p:sp>
        <p:nvSpPr>
          <p:cNvPr id="18" name="Textfeld 17">
            <a:extLst>
              <a:ext uri="{FF2B5EF4-FFF2-40B4-BE49-F238E27FC236}">
                <a16:creationId xmlns:a16="http://schemas.microsoft.com/office/drawing/2014/main" id="{85F4C530-4209-F70C-C248-3C0727AAD03B}"/>
              </a:ext>
            </a:extLst>
          </p:cNvPr>
          <p:cNvSpPr txBox="1"/>
          <p:nvPr/>
        </p:nvSpPr>
        <p:spPr>
          <a:xfrm>
            <a:off x="2283631" y="3806190"/>
            <a:ext cx="3492000" cy="1449216"/>
          </a:xfrm>
          <a:prstGeom prst="rect">
            <a:avLst/>
          </a:prstGeom>
          <a:solidFill>
            <a:schemeClr val="bg2"/>
          </a:solidFill>
        </p:spPr>
        <p:txBody>
          <a:bodyPr wrap="square" lIns="108000" tIns="108000" rIns="108000" bIns="108000" rtlCol="0">
            <a:spAutoFit/>
          </a:bodyPr>
          <a:lstStyle/>
          <a:p>
            <a:r>
              <a:rPr lang="fr-FR" sz="1600" b="1"/>
              <a:t>Constitution d'un patrimoine: </a:t>
            </a:r>
            <a:r>
              <a:rPr lang="fr-FR" sz="1600"/>
              <a:t>les banques suisses conseillent avec clairvoyance, protègent le patrimoine et créent des perspectives de croissance.</a:t>
            </a:r>
          </a:p>
        </p:txBody>
      </p:sp>
      <p:sp>
        <p:nvSpPr>
          <p:cNvPr id="23" name="Fußzeilenplatzhalter 4">
            <a:extLst>
              <a:ext uri="{FF2B5EF4-FFF2-40B4-BE49-F238E27FC236}">
                <a16:creationId xmlns:a16="http://schemas.microsoft.com/office/drawing/2014/main" id="{C2FF4881-B33A-42B6-24CE-20167EAB7C20}"/>
              </a:ext>
            </a:extLst>
          </p:cNvPr>
          <p:cNvSpPr txBox="1">
            <a:spLocks/>
          </p:cNvSpPr>
          <p:nvPr/>
        </p:nvSpPr>
        <p:spPr>
          <a:xfrm>
            <a:off x="601663" y="6356351"/>
            <a:ext cx="7550150" cy="241002"/>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buSzPct val="100000"/>
              <a:buFont typeface="Arial" panose="020B0604020202020204" pitchFamily="34" charset="0"/>
              <a:buNone/>
              <a:defRPr lang="en-GB" sz="1300" b="0" kern="1200" spc="30" baseline="0" dirty="0">
                <a:solidFill>
                  <a:schemeClr val="tx1"/>
                </a:solidFill>
                <a:latin typeface="+mn-lt"/>
                <a:ea typeface="+mj-ea"/>
                <a:cs typeface="+mj-cs"/>
              </a:defRPr>
            </a:lvl1pPr>
            <a:lvl2pPr marL="252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2pPr>
            <a:lvl3pPr marL="504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3pPr>
            <a:lvl4pPr marL="756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4pPr>
            <a:lvl5pPr marL="1008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r>
              <a:rPr lang="fr-FR" sz="1000"/>
              <a:t>Avec les banques. Pour la Suisse.</a:t>
            </a:r>
          </a:p>
        </p:txBody>
      </p:sp>
      <p:pic>
        <p:nvPicPr>
          <p:cNvPr id="10" name="Grafik 9">
            <a:extLst>
              <a:ext uri="{FF2B5EF4-FFF2-40B4-BE49-F238E27FC236}">
                <a16:creationId xmlns:a16="http://schemas.microsoft.com/office/drawing/2014/main" id="{2A1DCBFE-592C-55D0-52FC-398B2FFD7E0D}"/>
              </a:ext>
            </a:extLst>
          </p:cNvPr>
          <p:cNvPicPr>
            <a:picLocks noChangeAspect="1"/>
          </p:cNvPicPr>
          <p:nvPr/>
        </p:nvPicPr>
        <p:blipFill>
          <a:blip r:embed="rId5">
            <a:extLst>
              <a:ext uri="{28A0092B-C50C-407E-A947-70E740481C1C}">
                <a14:useLocalDpi xmlns:a14="http://schemas.microsoft.com/office/drawing/2010/main" val="0"/>
              </a:ext>
            </a:extLst>
          </a:blip>
          <a:srcRect l="43952" t="43000" r="38733" b="27099"/>
          <a:stretch>
            <a:fillRect/>
          </a:stretch>
        </p:blipFill>
        <p:spPr>
          <a:xfrm>
            <a:off x="6328091" y="1768159"/>
            <a:ext cx="1491933" cy="1449216"/>
          </a:xfrm>
          <a:prstGeom prst="rect">
            <a:avLst/>
          </a:prstGeom>
        </p:spPr>
      </p:pic>
      <p:pic>
        <p:nvPicPr>
          <p:cNvPr id="11" name="Grafik 10">
            <a:extLst>
              <a:ext uri="{FF2B5EF4-FFF2-40B4-BE49-F238E27FC236}">
                <a16:creationId xmlns:a16="http://schemas.microsoft.com/office/drawing/2014/main" id="{ADFEBFCA-09EC-BDA0-B634-4482987E74BC}"/>
              </a:ext>
            </a:extLst>
          </p:cNvPr>
          <p:cNvPicPr>
            <a:picLocks noChangeAspect="1"/>
          </p:cNvPicPr>
          <p:nvPr/>
        </p:nvPicPr>
        <p:blipFill>
          <a:blip r:embed="rId6">
            <a:extLst>
              <a:ext uri="{28A0092B-C50C-407E-A947-70E740481C1C}">
                <a14:useLocalDpi xmlns:a14="http://schemas.microsoft.com/office/drawing/2010/main" val="0"/>
              </a:ext>
            </a:extLst>
          </a:blip>
          <a:srcRect l="37099" t="37354" r="31587" b="8567"/>
          <a:stretch>
            <a:fillRect/>
          </a:stretch>
        </p:blipFill>
        <p:spPr>
          <a:xfrm>
            <a:off x="528250" y="1768159"/>
            <a:ext cx="1491933" cy="1449216"/>
          </a:xfrm>
          <a:prstGeom prst="rect">
            <a:avLst/>
          </a:prstGeom>
        </p:spPr>
      </p:pic>
      <p:pic>
        <p:nvPicPr>
          <p:cNvPr id="13" name="Grafik 12">
            <a:extLst>
              <a:ext uri="{FF2B5EF4-FFF2-40B4-BE49-F238E27FC236}">
                <a16:creationId xmlns:a16="http://schemas.microsoft.com/office/drawing/2014/main" id="{91633223-757B-7029-246D-F518083E1F15}"/>
              </a:ext>
            </a:extLst>
          </p:cNvPr>
          <p:cNvPicPr>
            <a:picLocks noChangeAspect="1"/>
          </p:cNvPicPr>
          <p:nvPr/>
        </p:nvPicPr>
        <p:blipFill>
          <a:blip r:embed="rId7">
            <a:extLst>
              <a:ext uri="{28A0092B-C50C-407E-A947-70E740481C1C}">
                <a14:useLocalDpi xmlns:a14="http://schemas.microsoft.com/office/drawing/2010/main" val="0"/>
              </a:ext>
            </a:extLst>
          </a:blip>
          <a:srcRect l="28382" t="24990" r="46469" b="31582"/>
          <a:stretch>
            <a:fillRect/>
          </a:stretch>
        </p:blipFill>
        <p:spPr>
          <a:xfrm>
            <a:off x="6328091" y="3806190"/>
            <a:ext cx="1491933" cy="1449216"/>
          </a:xfrm>
          <a:prstGeom prst="rect">
            <a:avLst/>
          </a:prstGeom>
        </p:spPr>
      </p:pic>
      <p:pic>
        <p:nvPicPr>
          <p:cNvPr id="15" name="Grafik 14">
            <a:extLst>
              <a:ext uri="{FF2B5EF4-FFF2-40B4-BE49-F238E27FC236}">
                <a16:creationId xmlns:a16="http://schemas.microsoft.com/office/drawing/2014/main" id="{DB200D0D-9A1F-2452-84E8-03B89283D5D0}"/>
              </a:ext>
            </a:extLst>
          </p:cNvPr>
          <p:cNvPicPr>
            <a:picLocks noChangeAspect="1"/>
          </p:cNvPicPr>
          <p:nvPr/>
        </p:nvPicPr>
        <p:blipFill>
          <a:blip r:embed="rId8">
            <a:extLst>
              <a:ext uri="{28A0092B-C50C-407E-A947-70E740481C1C}">
                <a14:useLocalDpi xmlns:a14="http://schemas.microsoft.com/office/drawing/2010/main" val="0"/>
              </a:ext>
            </a:extLst>
          </a:blip>
          <a:srcRect l="25920" t="15028" r="36815" b="20615"/>
          <a:stretch>
            <a:fillRect/>
          </a:stretch>
        </p:blipFill>
        <p:spPr>
          <a:xfrm>
            <a:off x="528249" y="3806190"/>
            <a:ext cx="1491933" cy="1449216"/>
          </a:xfrm>
          <a:prstGeom prst="rect">
            <a:avLst/>
          </a:prstGeom>
        </p:spPr>
      </p:pic>
    </p:spTree>
    <p:extLst>
      <p:ext uri="{BB962C8B-B14F-4D97-AF65-F5344CB8AC3E}">
        <p14:creationId xmlns:p14="http://schemas.microsoft.com/office/powerpoint/2010/main" val="230891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0F1A23-EB41-CC3B-826B-2F4DBE194E20}"/>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2B189D6-56C2-694A-4A59-1A23517FF0CE}"/>
              </a:ext>
            </a:extLst>
          </p:cNvPr>
          <p:cNvGraphicFramePr>
            <a:graphicFrameLocks noChangeAspect="1"/>
          </p:cNvGraphicFramePr>
          <p:nvPr>
            <p:custDataLst>
              <p:tags r:id="rId1"/>
            </p:custDataLst>
            <p:extLst>
              <p:ext uri="{D42A27DB-BD31-4B8C-83A1-F6EECF244321}">
                <p14:modId xmlns:p14="http://schemas.microsoft.com/office/powerpoint/2010/main" val="6511273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3" name="think-cell data - do not delete" hidden="1">
                        <a:extLst>
                          <a:ext uri="{FF2B5EF4-FFF2-40B4-BE49-F238E27FC236}">
                            <a16:creationId xmlns:a16="http://schemas.microsoft.com/office/drawing/2014/main" id="{12B189D6-56C2-694A-4A59-1A23517FF0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14750FE-CDA6-2891-FAE3-C5B59489BE89}"/>
              </a:ext>
            </a:extLst>
          </p:cNvPr>
          <p:cNvSpPr>
            <a:spLocks noGrp="1"/>
          </p:cNvSpPr>
          <p:nvPr>
            <p:ph type="title"/>
          </p:nvPr>
        </p:nvSpPr>
        <p:spPr/>
        <p:txBody>
          <a:bodyPr vert="horz"/>
          <a:lstStyle/>
          <a:p>
            <a:r>
              <a:rPr lang="fr-FR">
                <a:latin typeface="+mn-lt"/>
              </a:rPr>
              <a:t>THE RIVER</a:t>
            </a:r>
          </a:p>
        </p:txBody>
      </p:sp>
      <p:sp>
        <p:nvSpPr>
          <p:cNvPr id="6" name="Foliennummernplatzhalter 5">
            <a:extLst>
              <a:ext uri="{FF2B5EF4-FFF2-40B4-BE49-F238E27FC236}">
                <a16:creationId xmlns:a16="http://schemas.microsoft.com/office/drawing/2014/main" id="{AFFCD051-D8B9-277A-E0D3-F499D5BACFFE}"/>
              </a:ext>
            </a:extLst>
          </p:cNvPr>
          <p:cNvSpPr>
            <a:spLocks noGrp="1"/>
          </p:cNvSpPr>
          <p:nvPr>
            <p:ph type="sldNum" sz="quarter" idx="17"/>
          </p:nvPr>
        </p:nvSpPr>
        <p:spPr/>
        <p:txBody>
          <a:bodyPr/>
          <a:lstStyle/>
          <a:p>
            <a:fld id="{63B02CB7-7ED1-4155-8559-D89D21A5C7FD}" type="slidenum">
              <a:rPr lang="de-CH" smtClean="0"/>
              <a:pPr/>
              <a:t>8</a:t>
            </a:fld>
            <a:endParaRPr lang="de-CH"/>
          </a:p>
        </p:txBody>
      </p:sp>
      <p:sp>
        <p:nvSpPr>
          <p:cNvPr id="7" name="Untertitel 6">
            <a:extLst>
              <a:ext uri="{FF2B5EF4-FFF2-40B4-BE49-F238E27FC236}">
                <a16:creationId xmlns:a16="http://schemas.microsoft.com/office/drawing/2014/main" id="{D40462EE-B5C2-84DA-740F-7B8CBE0DA04E}"/>
              </a:ext>
            </a:extLst>
          </p:cNvPr>
          <p:cNvSpPr>
            <a:spLocks noGrp="1"/>
          </p:cNvSpPr>
          <p:nvPr>
            <p:ph type="subTitle" idx="19"/>
          </p:nvPr>
        </p:nvSpPr>
        <p:spPr>
          <a:xfrm>
            <a:off x="601660" y="908720"/>
            <a:ext cx="10973811" cy="355600"/>
          </a:xfrm>
        </p:spPr>
        <p:txBody>
          <a:bodyPr/>
          <a:lstStyle/>
          <a:p>
            <a:r>
              <a:rPr lang="fr-FR"/>
              <a:t>Des dialogues riches et captivants pour mettre en lumière le rôle des banques</a:t>
            </a:r>
          </a:p>
          <a:p>
            <a:endParaRPr lang="de-CH"/>
          </a:p>
        </p:txBody>
      </p:sp>
      <p:sp>
        <p:nvSpPr>
          <p:cNvPr id="3" name="Fußzeilenplatzhalter 4">
            <a:extLst>
              <a:ext uri="{FF2B5EF4-FFF2-40B4-BE49-F238E27FC236}">
                <a16:creationId xmlns:a16="http://schemas.microsoft.com/office/drawing/2014/main" id="{BDC38303-340C-C172-31A6-077A4299062E}"/>
              </a:ext>
            </a:extLst>
          </p:cNvPr>
          <p:cNvSpPr txBox="1">
            <a:spLocks/>
          </p:cNvSpPr>
          <p:nvPr/>
        </p:nvSpPr>
        <p:spPr>
          <a:xfrm>
            <a:off x="601663" y="6356351"/>
            <a:ext cx="7550150" cy="241002"/>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buSzPct val="100000"/>
              <a:buFont typeface="Arial" panose="020B0604020202020204" pitchFamily="34" charset="0"/>
              <a:buNone/>
              <a:defRPr lang="en-GB" sz="1300" b="0" kern="1200" spc="30" baseline="0" dirty="0">
                <a:solidFill>
                  <a:schemeClr val="tx1"/>
                </a:solidFill>
                <a:latin typeface="+mn-lt"/>
                <a:ea typeface="+mj-ea"/>
                <a:cs typeface="+mj-cs"/>
              </a:defRPr>
            </a:lvl1pPr>
            <a:lvl2pPr marL="252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2pPr>
            <a:lvl3pPr marL="504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3pPr>
            <a:lvl4pPr marL="756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4pPr>
            <a:lvl5pPr marL="1008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r>
              <a:rPr lang="fr-FR" sz="1000"/>
              <a:t>Avec les banques. Pour la Suisse.</a:t>
            </a:r>
          </a:p>
        </p:txBody>
      </p:sp>
      <p:sp>
        <p:nvSpPr>
          <p:cNvPr id="8" name="Inhaltsplatzhalter 10">
            <a:extLst>
              <a:ext uri="{FF2B5EF4-FFF2-40B4-BE49-F238E27FC236}">
                <a16:creationId xmlns:a16="http://schemas.microsoft.com/office/drawing/2014/main" id="{ABD4E86C-DE88-E159-3483-78EEB91CF338}"/>
              </a:ext>
            </a:extLst>
          </p:cNvPr>
          <p:cNvSpPr>
            <a:spLocks noGrp="1"/>
          </p:cNvSpPr>
          <p:nvPr>
            <p:ph idx="1"/>
          </p:nvPr>
        </p:nvSpPr>
        <p:spPr>
          <a:xfrm>
            <a:off x="5709286" y="1637881"/>
            <a:ext cx="5858828" cy="4145699"/>
          </a:xfrm>
          <a:noFill/>
        </p:spPr>
        <p:txBody>
          <a:bodyPr lIns="144000" tIns="144000" rIns="144000" bIns="144000"/>
          <a:lstStyle/>
          <a:p>
            <a:pPr marL="0" indent="0">
              <a:lnSpc>
                <a:spcPts val="1800"/>
              </a:lnSpc>
              <a:spcAft>
                <a:spcPts val="1200"/>
              </a:spcAft>
              <a:buNone/>
            </a:pPr>
            <a:r>
              <a:rPr lang="fr-FR" sz="1400"/>
              <a:t>Les podcasts sont au cœur de la campagne. Grâce à la diversité des intervenantes et des intervenants, issus des milieux économiques et de la société civile, ils proposent des dialogues approfondis, des analyses personnelles et des perspectives variées sur la place bancaire suisse. Ils contribuent ainsi idéalement à la réalisation des objectifs de la campagne, à savoir:</a:t>
            </a:r>
          </a:p>
          <a:p>
            <a:pPr>
              <a:lnSpc>
                <a:spcPts val="1800"/>
              </a:lnSpc>
              <a:spcAft>
                <a:spcPts val="1200"/>
              </a:spcAft>
            </a:pPr>
            <a:r>
              <a:rPr lang="fr-FR" sz="1400" b="1"/>
              <a:t>Mieux faire connaître la place bancaire:</a:t>
            </a:r>
            <a:r>
              <a:rPr lang="fr-FR" sz="1400"/>
              <a:t> les podcasts favorisent une communication claire et contextualisée sur des sujets complexes – ce qui est important pour en parler objectivement et pour se forger une opinion nuancée.</a:t>
            </a:r>
          </a:p>
          <a:p>
            <a:pPr>
              <a:lnSpc>
                <a:spcPts val="1800"/>
              </a:lnSpc>
              <a:spcAft>
                <a:spcPts val="1200"/>
              </a:spcAft>
            </a:pPr>
            <a:r>
              <a:rPr lang="fr-FR" sz="1400" b="1"/>
              <a:t>Créer la confiance:</a:t>
            </a:r>
            <a:r>
              <a:rPr lang="fr-FR" sz="1400"/>
              <a:t> des voix authentiques, des récits personnels, de vrais dialogues créent une proximité – qui est source de crédibilité et de confiance.</a:t>
            </a:r>
          </a:p>
          <a:p>
            <a:pPr>
              <a:lnSpc>
                <a:spcPts val="1800"/>
              </a:lnSpc>
              <a:spcAft>
                <a:spcPts val="1200"/>
              </a:spcAft>
            </a:pPr>
            <a:r>
              <a:rPr lang="fr-FR" sz="1400" b="1"/>
              <a:t>Renforcer la réputation:</a:t>
            </a:r>
            <a:r>
              <a:rPr lang="fr-FR" sz="1400"/>
              <a:t> faciles d’accès par leur format, les podcasts rendent la contribution des banques visible à tout moment – chez soi, au travail ou en déplacement.</a:t>
            </a:r>
          </a:p>
          <a:p>
            <a:pPr marL="0" indent="0">
              <a:lnSpc>
                <a:spcPts val="1800"/>
              </a:lnSpc>
              <a:spcAft>
                <a:spcPts val="1200"/>
              </a:spcAft>
              <a:buNone/>
            </a:pPr>
            <a:endParaRPr lang="de-CH" sz="1400"/>
          </a:p>
        </p:txBody>
      </p:sp>
      <p:pic>
        <p:nvPicPr>
          <p:cNvPr id="5" name="Grafik 4">
            <a:extLst>
              <a:ext uri="{FF2B5EF4-FFF2-40B4-BE49-F238E27FC236}">
                <a16:creationId xmlns:a16="http://schemas.microsoft.com/office/drawing/2014/main" id="{5D472922-83A9-B6A3-CFC9-906CD9399FF9}"/>
              </a:ext>
            </a:extLst>
          </p:cNvPr>
          <p:cNvPicPr>
            <a:picLocks noChangeAspect="1"/>
          </p:cNvPicPr>
          <p:nvPr/>
        </p:nvPicPr>
        <p:blipFill>
          <a:blip r:embed="rId6">
            <a:extLst>
              <a:ext uri="{28A0092B-C50C-407E-A947-70E740481C1C}">
                <a14:useLocalDpi xmlns:a14="http://schemas.microsoft.com/office/drawing/2010/main" val="0"/>
              </a:ext>
            </a:extLst>
          </a:blip>
          <a:srcRect l="15812" r="15812"/>
          <a:stretch/>
        </p:blipFill>
        <p:spPr>
          <a:xfrm>
            <a:off x="77064" y="1374401"/>
            <a:ext cx="5359748" cy="4409179"/>
          </a:xfrm>
          <a:prstGeom prst="rect">
            <a:avLst/>
          </a:prstGeom>
          <a:noFill/>
        </p:spPr>
      </p:pic>
    </p:spTree>
    <p:extLst>
      <p:ext uri="{BB962C8B-B14F-4D97-AF65-F5344CB8AC3E}">
        <p14:creationId xmlns:p14="http://schemas.microsoft.com/office/powerpoint/2010/main" val="321394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41FD3F6-6B18-E80B-22B9-6FAD2C427DD2}"/>
              </a:ext>
            </a:extLst>
          </p:cNvPr>
          <p:cNvGraphicFramePr>
            <a:graphicFrameLocks noChangeAspect="1"/>
          </p:cNvGraphicFramePr>
          <p:nvPr>
            <p:custDataLst>
              <p:tags r:id="rId1"/>
            </p:custDataLst>
            <p:extLst>
              <p:ext uri="{D42A27DB-BD31-4B8C-83A1-F6EECF244321}">
                <p14:modId xmlns:p14="http://schemas.microsoft.com/office/powerpoint/2010/main" val="193247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71" imgH="470" progId="TCLayout.ActiveDocument.1">
                  <p:embed/>
                </p:oleObj>
              </mc:Choice>
              <mc:Fallback>
                <p:oleObj name="think-cell Folie" r:id="rId3" imgW="471" imgH="470" progId="TCLayout.ActiveDocument.1">
                  <p:embed/>
                  <p:pic>
                    <p:nvPicPr>
                      <p:cNvPr id="7" name="think-cell data - do not delete" hidden="1">
                        <a:extLst>
                          <a:ext uri="{FF2B5EF4-FFF2-40B4-BE49-F238E27FC236}">
                            <a16:creationId xmlns:a16="http://schemas.microsoft.com/office/drawing/2014/main" id="{641FD3F6-6B18-E80B-22B9-6FAD2C427D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7728E911-B98F-303E-1F67-5CCF09AED350}"/>
              </a:ext>
            </a:extLst>
          </p:cNvPr>
          <p:cNvSpPr>
            <a:spLocks noGrp="1"/>
          </p:cNvSpPr>
          <p:nvPr>
            <p:ph type="ctrTitle"/>
          </p:nvPr>
        </p:nvSpPr>
        <p:spPr>
          <a:xfrm>
            <a:off x="0" y="1528788"/>
            <a:ext cx="12192000" cy="3420402"/>
          </a:xfrm>
        </p:spPr>
        <p:txBody>
          <a:bodyPr vert="horz"/>
          <a:lstStyle/>
          <a:p>
            <a:pPr algn="ctr"/>
            <a:r>
              <a:rPr lang="fr-FR" sz="3000"/>
              <a:t>Ensemble, nous pouvons envoyer un message fort</a:t>
            </a:r>
            <a:br>
              <a:rPr lang="fr-FR" sz="3000"/>
            </a:br>
            <a:r>
              <a:rPr lang="fr-FR" sz="3000"/>
              <a:t>en faveur de la place bancaire suisse. </a:t>
            </a:r>
            <a:br>
              <a:rPr lang="fr-FR" sz="3000"/>
            </a:br>
            <a:br>
              <a:rPr lang="fr-FR" sz="3000"/>
            </a:br>
            <a:r>
              <a:rPr lang="fr-FR" sz="3000" b="1"/>
              <a:t>Rejoignez-nous! </a:t>
            </a:r>
            <a:br>
              <a:rPr lang="fr-FR" sz="3000"/>
            </a:br>
            <a:endParaRPr lang="fr-FR" sz="3000"/>
          </a:p>
        </p:txBody>
      </p:sp>
      <p:sp>
        <p:nvSpPr>
          <p:cNvPr id="5" name="Textplatzhalter 4">
            <a:extLst>
              <a:ext uri="{FF2B5EF4-FFF2-40B4-BE49-F238E27FC236}">
                <a16:creationId xmlns:a16="http://schemas.microsoft.com/office/drawing/2014/main" id="{738F96AF-EEAC-F953-1A7F-55B04DC622B5}"/>
              </a:ext>
            </a:extLst>
          </p:cNvPr>
          <p:cNvSpPr>
            <a:spLocks noGrp="1"/>
          </p:cNvSpPr>
          <p:nvPr>
            <p:ph type="body" sz="quarter" idx="15"/>
          </p:nvPr>
        </p:nvSpPr>
        <p:spPr/>
        <p:txBody>
          <a:bodyPr/>
          <a:lstStyle/>
          <a:p>
            <a:endParaRPr lang="de-CH"/>
          </a:p>
        </p:txBody>
      </p:sp>
    </p:spTree>
    <p:extLst>
      <p:ext uri="{BB962C8B-B14F-4D97-AF65-F5344CB8AC3E}">
        <p14:creationId xmlns:p14="http://schemas.microsoft.com/office/powerpoint/2010/main" val="18172524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SBAbeige">
      <a:dk1>
        <a:srgbClr val="000000"/>
      </a:dk1>
      <a:lt1>
        <a:sysClr val="window" lastClr="FFFFFF"/>
      </a:lt1>
      <a:dk2>
        <a:srgbClr val="ECEFF1"/>
      </a:dk2>
      <a:lt2>
        <a:srgbClr val="ECDDBD"/>
      </a:lt2>
      <a:accent1>
        <a:srgbClr val="263238"/>
      </a:accent1>
      <a:accent2>
        <a:srgbClr val="FFB7A6"/>
      </a:accent2>
      <a:accent3>
        <a:srgbClr val="EC0B18"/>
      </a:accent3>
      <a:accent4>
        <a:srgbClr val="BEF1FF"/>
      </a:accent4>
      <a:accent5>
        <a:srgbClr val="1B6073"/>
      </a:accent5>
      <a:accent6>
        <a:srgbClr val="B9EFC2"/>
      </a:accent6>
      <a:hlink>
        <a:srgbClr val="EC0B18"/>
      </a:hlink>
      <a:folHlink>
        <a:srgbClr val="FFB7A6"/>
      </a:folHlink>
    </a:clrScheme>
    <a:fontScheme name="SBA-Maschinenra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lIns="0" tIns="0" rIns="0" bIns="0" rtlCol="0" anchor="ctr"/>
      <a:lstStyle>
        <a:defPPr algn="ctr">
          <a:defRPr sz="1400" dirty="0" err="1">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4925">
          <a:headEnd type="none" w="lg" len="med"/>
          <a:tailEnd type="arrow"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BA-MaschinenraumMaster-16x9.potx" id="{05334853-44C9-4322-8481-AD91703F4DCF}" vid="{FE76A3BB-2A63-49C7-8CF7-7F91CBA1F1D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28C2366E507004698A67EBB5DBCBA66" ma:contentTypeVersion="14" ma:contentTypeDescription="Ein neues Dokument erstellen." ma:contentTypeScope="" ma:versionID="cd05799d269832ca92b43c4ec942d3e7">
  <xsd:schema xmlns:xsd="http://www.w3.org/2001/XMLSchema" xmlns:xs="http://www.w3.org/2001/XMLSchema" xmlns:p="http://schemas.microsoft.com/office/2006/metadata/properties" xmlns:ns2="29c89c87-d2ce-4925-989f-253c62b25ef0" xmlns:ns3="9382e858-6092-42d2-b903-356c6d6698dc" targetNamespace="http://schemas.microsoft.com/office/2006/metadata/properties" ma:root="true" ma:fieldsID="48d831dc7e0376b8c513974350db5495" ns2:_="" ns3:_="">
    <xsd:import namespace="29c89c87-d2ce-4925-989f-253c62b25ef0"/>
    <xsd:import namespace="9382e858-6092-42d2-b903-356c6d6698d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89c87-d2ce-4925-989f-253c62b25ef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1323011e-32b8-4efd-bdb5-a0986cd354d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82e858-6092-42d2-b903-356c6d6698d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c987ceb-b0f0-44c0-bb7b-990ac8dffc48}" ma:internalName="TaxCatchAll" ma:showField="CatchAllData" ma:web="9382e858-6092-42d2-b903-356c6d6698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c89c87-d2ce-4925-989f-253c62b25ef0">
      <Terms xmlns="http://schemas.microsoft.com/office/infopath/2007/PartnerControls"/>
    </lcf76f155ced4ddcb4097134ff3c332f>
    <TaxCatchAll xmlns="9382e858-6092-42d2-b903-356c6d6698d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9E2D91-E87B-4E22-8D61-D9A4F0405730}"/>
</file>

<file path=customXml/itemProps2.xml><?xml version="1.0" encoding="utf-8"?>
<ds:datastoreItem xmlns:ds="http://schemas.openxmlformats.org/officeDocument/2006/customXml" ds:itemID="{6FE1C20C-49BC-458D-89DD-5833063BE2BA}">
  <ds:schemaRefs>
    <ds:schemaRef ds:uri="7fd366c3-0031-44c4-a427-94607f1b934e"/>
    <ds:schemaRef ds:uri="d1cc5d86-657e-4981-91dc-668dc7bc1c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E28878-37B1-4494-939F-323C9273E6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SBA-MaschinenraumMaster-16x9</Template>
  <Application>Microsoft Office PowerPoint</Application>
  <PresentationFormat>Widescreen</PresentationFormat>
  <Slides>9</Slides>
  <Notes>6</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vt:lpstr>
      <vt:lpstr>«Avec les banques. Pour la Suisse.»</vt:lpstr>
      <vt:lpstr>Campagne de communication dédiée à la place bancaire suisse</vt:lpstr>
      <vt:lpstr>Campagne de communication dédiée à la place bancaire suisse  L’essentiel à retenir</vt:lpstr>
      <vt:lpstr>THE RIVER</vt:lpstr>
      <vt:lpstr>THE RIVER</vt:lpstr>
      <vt:lpstr>THE RIVER</vt:lpstr>
      <vt:lpstr>THE RIVER</vt:lpstr>
      <vt:lpstr>THE RIVER</vt:lpstr>
      <vt:lpstr>Ensemble, nous pouvons envoyer un message fort en faveur de la place bancaire suisse.   Rejoignez-nous!  </vt:lpstr>
    </vt:vector>
  </TitlesOfParts>
  <Company>Swiss Banking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Urs Bachofner</dc:creator>
  <cp:revision>1</cp:revision>
  <cp:lastPrinted>2025-06-24T07:40:35Z</cp:lastPrinted>
  <dcterms:created xsi:type="dcterms:W3CDTF">2025-06-23T13:39:47Z</dcterms:created>
  <dcterms:modified xsi:type="dcterms:W3CDTF">2025-09-03T11:05:20Z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0x010100728C2366E507004698A67EBB5DBCBA66</vt:lpwstr>
  </property>
  <property fmtid="{D5CDD505-2E9C-101B-9397-08002B2CF9AE}" pid="3" name="MediaServiceImageTags">
    <vt:lpwstr/>
  </property>
</Properties>
</file>